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90" r:id="rId2"/>
    <p:sldMasterId id="2147483799" r:id="rId3"/>
    <p:sldMasterId id="2147483843" r:id="rId4"/>
    <p:sldMasterId id="2147483858" r:id="rId5"/>
    <p:sldMasterId id="2147483870" r:id="rId6"/>
    <p:sldMasterId id="2147483882" r:id="rId7"/>
  </p:sldMasterIdLst>
  <p:notesMasterIdLst>
    <p:notesMasterId r:id="rId22"/>
  </p:notesMasterIdLst>
  <p:sldIdLst>
    <p:sldId id="314" r:id="rId8"/>
    <p:sldId id="326" r:id="rId9"/>
    <p:sldId id="292" r:id="rId10"/>
    <p:sldId id="256" r:id="rId11"/>
    <p:sldId id="312" r:id="rId12"/>
    <p:sldId id="347" r:id="rId13"/>
    <p:sldId id="327" r:id="rId14"/>
    <p:sldId id="320" r:id="rId15"/>
    <p:sldId id="336" r:id="rId16"/>
    <p:sldId id="342" r:id="rId17"/>
    <p:sldId id="334" r:id="rId18"/>
    <p:sldId id="352" r:id="rId19"/>
    <p:sldId id="350" r:id="rId20"/>
    <p:sldId id="351" r:id="rId21"/>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orgie Day" initials="GD" lastIdx="1" clrIdx="0">
    <p:extLst>
      <p:ext uri="{19B8F6BF-5375-455C-9EA6-DF929625EA0E}">
        <p15:presenceInfo xmlns:p15="http://schemas.microsoft.com/office/powerpoint/2012/main" userId="c6553481f327c50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86" d="100"/>
          <a:sy n="86" d="100"/>
        </p:scale>
        <p:origin x="1382"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5A5FC2-6373-41E2-8D8C-3EEDDF5B9637}" type="datetimeFigureOut">
              <a:rPr lang="en-AU" smtClean="0"/>
              <a:pPr/>
              <a:t>28/07/2020</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16C452-0FA7-4DEB-9175-7368E8034BC6}" type="slidenum">
              <a:rPr lang="en-AU" smtClean="0"/>
              <a:pPr/>
              <a:t>‹#›</a:t>
            </a:fld>
            <a:endParaRPr lang="en-AU"/>
          </a:p>
        </p:txBody>
      </p:sp>
    </p:spTree>
    <p:extLst>
      <p:ext uri="{BB962C8B-B14F-4D97-AF65-F5344CB8AC3E}">
        <p14:creationId xmlns:p14="http://schemas.microsoft.com/office/powerpoint/2010/main" val="4219536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716C452-0FA7-4DEB-9175-7368E8034BC6}" type="slidenum">
              <a:rPr lang="en-AU" smtClean="0"/>
              <a:pPr/>
              <a:t>1</a:t>
            </a:fld>
            <a:endParaRPr lang="en-AU"/>
          </a:p>
        </p:txBody>
      </p:sp>
    </p:spTree>
    <p:extLst>
      <p:ext uri="{BB962C8B-B14F-4D97-AF65-F5344CB8AC3E}">
        <p14:creationId xmlns:p14="http://schemas.microsoft.com/office/powerpoint/2010/main" val="1897937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E2820-AFE1-45FA-949E-17BDB534E1DC}" type="slidenum">
              <a:rPr kumimoji="0" lang="en-US" sz="1200" b="0" i="0" u="none" strike="noStrike" kern="1200" cap="none" spc="0" normalizeH="0" baseline="0" noProof="0" smtClean="0">
                <a:ln>
                  <a:noFill/>
                </a:ln>
                <a:solidFill>
                  <a:srgbClr val="595959"/>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595959"/>
              </a:solidFill>
              <a:effectLst/>
              <a:uLnTx/>
              <a:uFillTx/>
              <a:latin typeface="Euphemia"/>
              <a:ea typeface="+mn-ea"/>
              <a:cs typeface="+mn-cs"/>
            </a:endParaRPr>
          </a:p>
        </p:txBody>
      </p:sp>
    </p:spTree>
    <p:extLst>
      <p:ext uri="{BB962C8B-B14F-4D97-AF65-F5344CB8AC3E}">
        <p14:creationId xmlns:p14="http://schemas.microsoft.com/office/powerpoint/2010/main" val="306991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8DCCD61-643D-44A5-A450-3A42A50CBC1E}" type="datetimeFigureOut">
              <a:rPr lang="en-US" smtClean="0"/>
              <a:pPr/>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656086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pPr/>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79237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pPr/>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3962857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543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9144000" cy="1069514"/>
          </a:xfrm>
          <a:prstGeom prst="rect">
            <a:avLst/>
          </a:prstGeom>
        </p:spPr>
        <p:txBody>
          <a:bodyPr anchor="ctr"/>
          <a:lstStyle>
            <a:lvl1pPr>
              <a:defRPr b="1" baseline="0">
                <a:solidFill>
                  <a:schemeClr val="bg1"/>
                </a:solidFill>
                <a:latin typeface="Arial" pitchFamily="34" charset="0"/>
                <a:cs typeface="Arial" pitchFamily="34" charset="0"/>
              </a:defRPr>
            </a:lvl1pPr>
          </a:lstStyle>
          <a:p>
            <a:r>
              <a:rPr lang="en-US" altLang="ko-KR" dirty="0"/>
              <a:t> Free PPT _ Click to add title</a:t>
            </a:r>
            <a:endParaRPr lang="ko-KR" altLang="en-US" dirty="0"/>
          </a:p>
        </p:txBody>
      </p:sp>
      <p:sp>
        <p:nvSpPr>
          <p:cNvPr id="3" name="Content Placeholder 2"/>
          <p:cNvSpPr>
            <a:spLocks noGrp="1"/>
          </p:cNvSpPr>
          <p:nvPr>
            <p:ph idx="1"/>
          </p:nvPr>
        </p:nvSpPr>
        <p:spPr>
          <a:xfrm>
            <a:off x="457200" y="1600201"/>
            <a:ext cx="8229600"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4" name="Content Placeholder 2"/>
          <p:cNvSpPr>
            <a:spLocks noGrp="1"/>
          </p:cNvSpPr>
          <p:nvPr>
            <p:ph idx="10"/>
          </p:nvPr>
        </p:nvSpPr>
        <p:spPr>
          <a:xfrm>
            <a:off x="467544" y="2276872"/>
            <a:ext cx="8229600" cy="3600400"/>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807142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Free PPT _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2134072" y="1844824"/>
            <a:ext cx="6563072"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2326818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18DCCD61-643D-44A5-A450-3A42A50CBC1E}" type="datetimeFigureOut">
              <a:rPr lang="en-US" smtClean="0"/>
              <a:pPr/>
              <a:t>7/28/2020</a:t>
            </a:fld>
            <a:endParaRPr lang="en-US"/>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3A2F0832-F084-422D-97D1-AF848F4F2C34}" type="slidenum">
              <a:rPr lang="en-US" smtClean="0"/>
              <a:pPr/>
              <a:t>‹#›</a:t>
            </a:fld>
            <a:endParaRPr lang="en-US"/>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19375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DCCD61-643D-44A5-A450-3A42A50CBC1E}" type="datetimeFigureOut">
              <a:rPr lang="en-US" smtClean="0"/>
              <a:pPr/>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2726808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18DCCD61-643D-44A5-A450-3A42A50CBC1E}" type="datetimeFigureOut">
              <a:rPr lang="en-US" smtClean="0"/>
              <a:pPr/>
              <a:t>7/28/2020</a:t>
            </a:fld>
            <a:endParaRPr lang="en-US"/>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3A2F0832-F084-422D-97D1-AF848F4F2C34}" type="slidenum">
              <a:rPr lang="en-US" smtClean="0"/>
              <a:pPr/>
              <a:t>‹#›</a:t>
            </a:fld>
            <a:endParaRPr lang="en-US"/>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p:cNvGrpSpPr/>
          <p:nvPr/>
        </p:nvGrpSpPr>
        <p:grpSpPr>
          <a:xfrm>
            <a:off x="0" y="0"/>
            <a:ext cx="2110979" cy="6858000"/>
            <a:chOff x="0" y="0"/>
            <a:chExt cx="2110979" cy="6858000"/>
          </a:xfrm>
        </p:grpSpPr>
        <p:sp>
          <p:nvSpPr>
            <p:cNvPr id="9" name="Freeform 8"/>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26368659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DCCD61-643D-44A5-A450-3A42A50CBC1E}" type="datetimeFigureOut">
              <a:rPr lang="en-US" smtClean="0"/>
              <a:pPr/>
              <a:t>7/28/2020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299306642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DCCD61-643D-44A5-A450-3A42A50CBC1E}" type="datetimeFigureOut">
              <a:rPr lang="en-US" smtClean="0"/>
              <a:pPr/>
              <a:t>7/28/2020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67634524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pPr/>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924286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DCCD61-643D-44A5-A450-3A42A50CBC1E}" type="datetimeFigureOut">
              <a:rPr lang="en-US" smtClean="0"/>
              <a:pPr/>
              <a:t>7/28/2020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3656766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pPr/>
              <a:t>7/28/2020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1084261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73789" y="6375679"/>
            <a:ext cx="925016" cy="348462"/>
          </a:xfrm>
        </p:spPr>
        <p:txBody>
          <a:bodyPr/>
          <a:lstStyle/>
          <a:p>
            <a:fld id="{18DCCD61-643D-44A5-A450-3A42A50CBC1E}" type="datetimeFigureOut">
              <a:rPr lang="en-US" smtClean="0"/>
              <a:pPr/>
              <a:t>7/28/2020</a:t>
            </a:fld>
            <a:endParaRPr lang="en-US"/>
          </a:p>
        </p:txBody>
      </p:sp>
      <p:sp>
        <p:nvSpPr>
          <p:cNvPr id="6" name="Footer Placeholder 5"/>
          <p:cNvSpPr>
            <a:spLocks noGrp="1"/>
          </p:cNvSpPr>
          <p:nvPr>
            <p:ph type="ftr" sz="quarter" idx="11"/>
          </p:nvPr>
        </p:nvSpPr>
        <p:spPr>
          <a:xfrm>
            <a:off x="1577716" y="6375679"/>
            <a:ext cx="2611634" cy="345796"/>
          </a:xfrm>
        </p:spPr>
        <p:txBody>
          <a:bodyPr/>
          <a:lstStyle/>
          <a:p>
            <a:endParaRPr lang="en-US"/>
          </a:p>
        </p:txBody>
      </p:sp>
      <p:sp>
        <p:nvSpPr>
          <p:cNvPr id="7" name="Slide Number Placeholder 6"/>
          <p:cNvSpPr>
            <a:spLocks noGrp="1"/>
          </p:cNvSpPr>
          <p:nvPr>
            <p:ph type="sldNum" sz="quarter" idx="12"/>
          </p:nvPr>
        </p:nvSpPr>
        <p:spPr>
          <a:xfrm>
            <a:off x="4268261" y="6375679"/>
            <a:ext cx="924342" cy="345796"/>
          </a:xfrm>
        </p:spPr>
        <p:txBody>
          <a:bodyPr/>
          <a:lstStyle/>
          <a:p>
            <a:fld id="{3A2F0832-F084-422D-97D1-AF848F4F2C34}" type="slidenum">
              <a:rPr lang="en-US" smtClean="0"/>
              <a:pPr/>
              <a:t>‹#›</a:t>
            </a:fld>
            <a:endParaRPr lang="en-US"/>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92644484"/>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Freeform 11"/>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74463" y="6375679"/>
            <a:ext cx="924342" cy="348462"/>
          </a:xfrm>
        </p:spPr>
        <p:txBody>
          <a:bodyPr/>
          <a:lstStyle/>
          <a:p>
            <a:fld id="{18DCCD61-643D-44A5-A450-3A42A50CBC1E}" type="datetimeFigureOut">
              <a:rPr lang="en-US" smtClean="0"/>
              <a:pPr/>
              <a:t>7/28/2020</a:t>
            </a:fld>
            <a:endParaRPr lang="en-US"/>
          </a:p>
        </p:txBody>
      </p:sp>
      <p:sp>
        <p:nvSpPr>
          <p:cNvPr id="6" name="Footer Placeholder 5"/>
          <p:cNvSpPr>
            <a:spLocks noGrp="1"/>
          </p:cNvSpPr>
          <p:nvPr>
            <p:ph type="ftr" sz="quarter" idx="11"/>
          </p:nvPr>
        </p:nvSpPr>
        <p:spPr>
          <a:xfrm>
            <a:off x="1577716" y="6375679"/>
            <a:ext cx="2611634" cy="345796"/>
          </a:xfrm>
        </p:spPr>
        <p:txBody>
          <a:bodyPr/>
          <a:lstStyle/>
          <a:p>
            <a:endParaRPr lang="en-US"/>
          </a:p>
        </p:txBody>
      </p:sp>
      <p:sp>
        <p:nvSpPr>
          <p:cNvPr id="7" name="Slide Number Placeholder 6"/>
          <p:cNvSpPr>
            <a:spLocks noGrp="1"/>
          </p:cNvSpPr>
          <p:nvPr>
            <p:ph type="sldNum" sz="quarter" idx="12"/>
          </p:nvPr>
        </p:nvSpPr>
        <p:spPr>
          <a:xfrm>
            <a:off x="4256153" y="6375679"/>
            <a:ext cx="947460" cy="345796"/>
          </a:xfrm>
        </p:spPr>
        <p:txBody>
          <a:bodyPr/>
          <a:lstStyle/>
          <a:p>
            <a:fld id="{3A2F0832-F084-422D-97D1-AF848F4F2C34}" type="slidenum">
              <a:rPr lang="en-US" smtClean="0"/>
              <a:pPr/>
              <a:t>‹#›</a:t>
            </a:fld>
            <a:endParaRPr lang="en-US"/>
          </a:p>
        </p:txBody>
      </p:sp>
      <p:sp>
        <p:nvSpPr>
          <p:cNvPr id="13" name="Rectangle 12"/>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280380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DCCD61-643D-44A5-A450-3A42A50CBC1E}" type="datetimeFigureOut">
              <a:rPr lang="en-US" smtClean="0"/>
              <a:pPr/>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22078272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DCCD61-643D-44A5-A450-3A42A50CBC1E}" type="datetimeFigureOut">
              <a:rPr lang="en-US" smtClean="0"/>
              <a:pPr/>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35204116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D81C5-0051-4FD7-B5F9-256C55C9862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AU"/>
          </a:p>
        </p:txBody>
      </p:sp>
      <p:sp>
        <p:nvSpPr>
          <p:cNvPr id="3" name="Subtitle 2">
            <a:extLst>
              <a:ext uri="{FF2B5EF4-FFF2-40B4-BE49-F238E27FC236}">
                <a16:creationId xmlns:a16="http://schemas.microsoft.com/office/drawing/2014/main" id="{912ADBAC-8F8D-42AF-BC6A-A31EE487E6F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0442E454-F104-4BA5-81A9-F62714235D2B}"/>
              </a:ext>
            </a:extLst>
          </p:cNvPr>
          <p:cNvSpPr>
            <a:spLocks noGrp="1"/>
          </p:cNvSpPr>
          <p:nvPr>
            <p:ph type="dt" sz="half" idx="10"/>
          </p:nvPr>
        </p:nvSpPr>
        <p:spPr/>
        <p:txBody>
          <a:bodyPr/>
          <a:lstStyle/>
          <a:p>
            <a:fld id="{EF98EE70-2663-4DE6-945D-7448C21422E5}" type="datetimeFigureOut">
              <a:rPr lang="en-AU" smtClean="0"/>
              <a:pPr/>
              <a:t>28/07/2020</a:t>
            </a:fld>
            <a:endParaRPr lang="en-AU"/>
          </a:p>
        </p:txBody>
      </p:sp>
      <p:sp>
        <p:nvSpPr>
          <p:cNvPr id="5" name="Footer Placeholder 4">
            <a:extLst>
              <a:ext uri="{FF2B5EF4-FFF2-40B4-BE49-F238E27FC236}">
                <a16:creationId xmlns:a16="http://schemas.microsoft.com/office/drawing/2014/main" id="{B97ED5B9-3B8A-445F-9955-EF2BB24BE6A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5BB754A-6021-470A-BA0E-8527A43C3FC9}"/>
              </a:ext>
            </a:extLst>
          </p:cNvPr>
          <p:cNvSpPr>
            <a:spLocks noGrp="1"/>
          </p:cNvSpPr>
          <p:nvPr>
            <p:ph type="sldNum" sz="quarter" idx="12"/>
          </p:nvPr>
        </p:nvSpPr>
        <p:spPr/>
        <p:txBody>
          <a:bodyPr/>
          <a:lstStyle/>
          <a:p>
            <a:fld id="{940A3B66-6DD3-466C-A38B-A0603C668F8C}" type="slidenum">
              <a:rPr lang="en-AU" smtClean="0"/>
              <a:pPr/>
              <a:t>‹#›</a:t>
            </a:fld>
            <a:endParaRPr lang="en-AU"/>
          </a:p>
        </p:txBody>
      </p:sp>
    </p:spTree>
    <p:extLst>
      <p:ext uri="{BB962C8B-B14F-4D97-AF65-F5344CB8AC3E}">
        <p14:creationId xmlns:p14="http://schemas.microsoft.com/office/powerpoint/2010/main" val="33524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1F5D2-2959-49F5-B70C-8A84E299EA1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E09E81D-AD5C-433E-B49B-0D9DF9FDB1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2FED4E5-E818-4C34-9AF4-77E30CD5FCDA}"/>
              </a:ext>
            </a:extLst>
          </p:cNvPr>
          <p:cNvSpPr>
            <a:spLocks noGrp="1"/>
          </p:cNvSpPr>
          <p:nvPr>
            <p:ph type="dt" sz="half" idx="10"/>
          </p:nvPr>
        </p:nvSpPr>
        <p:spPr/>
        <p:txBody>
          <a:bodyPr/>
          <a:lstStyle/>
          <a:p>
            <a:fld id="{7FC8593D-7C47-471E-A8DF-97AC4FFD13F5}" type="datetimeFigureOut">
              <a:rPr lang="en-US" smtClean="0"/>
              <a:pPr/>
              <a:t>7/28/2020</a:t>
            </a:fld>
            <a:endParaRPr lang="en-US"/>
          </a:p>
        </p:txBody>
      </p:sp>
      <p:sp>
        <p:nvSpPr>
          <p:cNvPr id="5" name="Footer Placeholder 4">
            <a:extLst>
              <a:ext uri="{FF2B5EF4-FFF2-40B4-BE49-F238E27FC236}">
                <a16:creationId xmlns:a16="http://schemas.microsoft.com/office/drawing/2014/main" id="{1E69F93F-2F56-457A-81CA-EEE9C5378C44}"/>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07A34717-9536-4836-99F4-049B7CBC6D9C}"/>
              </a:ext>
            </a:extLst>
          </p:cNvPr>
          <p:cNvSpPr>
            <a:spLocks noGrp="1"/>
          </p:cNvSpPr>
          <p:nvPr>
            <p:ph type="sldNum" sz="quarter" idx="12"/>
          </p:nvPr>
        </p:nvSpPr>
        <p:spPr/>
        <p:txBody>
          <a:bodyPr/>
          <a:lstStyle/>
          <a:p>
            <a:fld id="{289D71E3-7D81-4C24-B9D8-6B108755C64C}" type="slidenum">
              <a:rPr lang="en-US" smtClean="0"/>
              <a:pPr/>
              <a:t>‹#›</a:t>
            </a:fld>
            <a:endParaRPr lang="en-US"/>
          </a:p>
        </p:txBody>
      </p:sp>
    </p:spTree>
    <p:extLst>
      <p:ext uri="{BB962C8B-B14F-4D97-AF65-F5344CB8AC3E}">
        <p14:creationId xmlns:p14="http://schemas.microsoft.com/office/powerpoint/2010/main" val="202787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FF1D0-5BC5-4EB8-9D31-2509E494D3E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3A9B8B0F-EBCA-43A0-A3DF-B6869FD679D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032AE2-6836-4F53-88DB-CBBBA964D068}"/>
              </a:ext>
            </a:extLst>
          </p:cNvPr>
          <p:cNvSpPr>
            <a:spLocks noGrp="1"/>
          </p:cNvSpPr>
          <p:nvPr>
            <p:ph type="dt" sz="half" idx="10"/>
          </p:nvPr>
        </p:nvSpPr>
        <p:spPr/>
        <p:txBody>
          <a:bodyPr/>
          <a:lstStyle/>
          <a:p>
            <a:fld id="{EF98EE70-2663-4DE6-945D-7448C21422E5}" type="datetimeFigureOut">
              <a:rPr lang="en-AU" smtClean="0"/>
              <a:pPr/>
              <a:t>28/07/2020</a:t>
            </a:fld>
            <a:endParaRPr lang="en-AU"/>
          </a:p>
        </p:txBody>
      </p:sp>
      <p:sp>
        <p:nvSpPr>
          <p:cNvPr id="5" name="Footer Placeholder 4">
            <a:extLst>
              <a:ext uri="{FF2B5EF4-FFF2-40B4-BE49-F238E27FC236}">
                <a16:creationId xmlns:a16="http://schemas.microsoft.com/office/drawing/2014/main" id="{837E8AB2-EC28-4624-A0D5-2E953E97EDB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54F729A-82D4-4461-8FE4-46D5381EFD3D}"/>
              </a:ext>
            </a:extLst>
          </p:cNvPr>
          <p:cNvSpPr>
            <a:spLocks noGrp="1"/>
          </p:cNvSpPr>
          <p:nvPr>
            <p:ph type="sldNum" sz="quarter" idx="12"/>
          </p:nvPr>
        </p:nvSpPr>
        <p:spPr/>
        <p:txBody>
          <a:bodyPr/>
          <a:lstStyle/>
          <a:p>
            <a:fld id="{940A3B66-6DD3-466C-A38B-A0603C668F8C}" type="slidenum">
              <a:rPr lang="en-AU" smtClean="0"/>
              <a:pPr/>
              <a:t>‹#›</a:t>
            </a:fld>
            <a:endParaRPr lang="en-AU"/>
          </a:p>
        </p:txBody>
      </p:sp>
    </p:spTree>
    <p:extLst>
      <p:ext uri="{BB962C8B-B14F-4D97-AF65-F5344CB8AC3E}">
        <p14:creationId xmlns:p14="http://schemas.microsoft.com/office/powerpoint/2010/main" val="2109796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FEEF4-1266-4618-B8B6-ACAECBDB30D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729F0E6-FA8B-4921-96D2-BBED8EB0391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2C72BA4-9816-4E5A-9AF0-D2DFCBE6C48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4B0DE0BF-DAFB-4E56-AAD2-5D6FDC394862}"/>
              </a:ext>
            </a:extLst>
          </p:cNvPr>
          <p:cNvSpPr>
            <a:spLocks noGrp="1"/>
          </p:cNvSpPr>
          <p:nvPr>
            <p:ph type="dt" sz="half" idx="10"/>
          </p:nvPr>
        </p:nvSpPr>
        <p:spPr/>
        <p:txBody>
          <a:bodyPr/>
          <a:lstStyle/>
          <a:p>
            <a:fld id="{7FC8593D-7C47-471E-A8DF-97AC4FFD13F5}" type="datetimeFigureOut">
              <a:rPr lang="en-US" smtClean="0"/>
              <a:pPr/>
              <a:t>7/28/2020</a:t>
            </a:fld>
            <a:endParaRPr lang="en-US"/>
          </a:p>
        </p:txBody>
      </p:sp>
      <p:sp>
        <p:nvSpPr>
          <p:cNvPr id="6" name="Footer Placeholder 5">
            <a:extLst>
              <a:ext uri="{FF2B5EF4-FFF2-40B4-BE49-F238E27FC236}">
                <a16:creationId xmlns:a16="http://schemas.microsoft.com/office/drawing/2014/main" id="{A9F47CF7-1F45-4CD2-A03B-C69B70BA1CB9}"/>
              </a:ext>
            </a:extLst>
          </p:cNvPr>
          <p:cNvSpPr>
            <a:spLocks noGrp="1"/>
          </p:cNvSpPr>
          <p:nvPr>
            <p:ph type="ftr" sz="quarter" idx="11"/>
          </p:nvPr>
        </p:nvSpPr>
        <p:spPr/>
        <p:txBody>
          <a:bodyPr/>
          <a:lstStyle/>
          <a:p>
            <a:r>
              <a:rPr lang="en-US"/>
              <a:t>Add a footer</a:t>
            </a:r>
            <a:endParaRPr lang="en-US" dirty="0"/>
          </a:p>
        </p:txBody>
      </p:sp>
      <p:sp>
        <p:nvSpPr>
          <p:cNvPr id="7" name="Slide Number Placeholder 6">
            <a:extLst>
              <a:ext uri="{FF2B5EF4-FFF2-40B4-BE49-F238E27FC236}">
                <a16:creationId xmlns:a16="http://schemas.microsoft.com/office/drawing/2014/main" id="{7CA6E3E9-8BB7-4551-BE5E-5D3C40DD47D5}"/>
              </a:ext>
            </a:extLst>
          </p:cNvPr>
          <p:cNvSpPr>
            <a:spLocks noGrp="1"/>
          </p:cNvSpPr>
          <p:nvPr>
            <p:ph type="sldNum" sz="quarter" idx="12"/>
          </p:nvPr>
        </p:nvSpPr>
        <p:spPr/>
        <p:txBody>
          <a:bodyPr/>
          <a:lstStyle/>
          <a:p>
            <a:fld id="{289D71E3-7D81-4C24-B9D8-6B108755C64C}" type="slidenum">
              <a:rPr lang="en-US" smtClean="0"/>
              <a:pPr/>
              <a:t>‹#›</a:t>
            </a:fld>
            <a:endParaRPr lang="en-US"/>
          </a:p>
        </p:txBody>
      </p:sp>
    </p:spTree>
    <p:extLst>
      <p:ext uri="{BB962C8B-B14F-4D97-AF65-F5344CB8AC3E}">
        <p14:creationId xmlns:p14="http://schemas.microsoft.com/office/powerpoint/2010/main" val="374619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DCCD61-643D-44A5-A450-3A42A50CBC1E}" type="datetimeFigureOut">
              <a:rPr lang="en-US" smtClean="0"/>
              <a:pPr/>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32779332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88F93-17F9-41F7-952E-4C9A52A08410}"/>
              </a:ext>
            </a:extLst>
          </p:cNvPr>
          <p:cNvSpPr>
            <a:spLocks noGrp="1"/>
          </p:cNvSpPr>
          <p:nvPr>
            <p:ph type="title"/>
          </p:nvPr>
        </p:nvSpPr>
        <p:spPr>
          <a:xfrm>
            <a:off x="629841" y="365126"/>
            <a:ext cx="78867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E7C842D-5E20-4420-AF98-7FF552378EE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E37D1E0-7469-4838-9943-A771E85DF81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5198D417-1572-40BA-AEFD-354677816E4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E16A424-18D9-4AA0-B146-C9763E420DD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0733C8ED-797D-4A5D-933B-5C3B8CF5CF2A}"/>
              </a:ext>
            </a:extLst>
          </p:cNvPr>
          <p:cNvSpPr>
            <a:spLocks noGrp="1"/>
          </p:cNvSpPr>
          <p:nvPr>
            <p:ph type="dt" sz="half" idx="10"/>
          </p:nvPr>
        </p:nvSpPr>
        <p:spPr/>
        <p:txBody>
          <a:bodyPr/>
          <a:lstStyle/>
          <a:p>
            <a:fld id="{7FC8593D-7C47-471E-A8DF-97AC4FFD13F5}" type="datetimeFigureOut">
              <a:rPr lang="en-US" smtClean="0"/>
              <a:pPr/>
              <a:t>7/28/2020</a:t>
            </a:fld>
            <a:endParaRPr lang="en-US"/>
          </a:p>
        </p:txBody>
      </p:sp>
      <p:sp>
        <p:nvSpPr>
          <p:cNvPr id="8" name="Footer Placeholder 7">
            <a:extLst>
              <a:ext uri="{FF2B5EF4-FFF2-40B4-BE49-F238E27FC236}">
                <a16:creationId xmlns:a16="http://schemas.microsoft.com/office/drawing/2014/main" id="{6ED5F1E8-C109-4D23-B687-20E44C310DC3}"/>
              </a:ext>
            </a:extLst>
          </p:cNvPr>
          <p:cNvSpPr>
            <a:spLocks noGrp="1"/>
          </p:cNvSpPr>
          <p:nvPr>
            <p:ph type="ftr" sz="quarter" idx="11"/>
          </p:nvPr>
        </p:nvSpPr>
        <p:spPr/>
        <p:txBody>
          <a:bodyPr/>
          <a:lstStyle/>
          <a:p>
            <a:r>
              <a:rPr lang="en-US"/>
              <a:t>Add a footer</a:t>
            </a:r>
            <a:endParaRPr lang="en-US" dirty="0"/>
          </a:p>
        </p:txBody>
      </p:sp>
      <p:sp>
        <p:nvSpPr>
          <p:cNvPr id="9" name="Slide Number Placeholder 8">
            <a:extLst>
              <a:ext uri="{FF2B5EF4-FFF2-40B4-BE49-F238E27FC236}">
                <a16:creationId xmlns:a16="http://schemas.microsoft.com/office/drawing/2014/main" id="{05AB727A-F434-46DB-ADA6-1B863A86EAD7}"/>
              </a:ext>
            </a:extLst>
          </p:cNvPr>
          <p:cNvSpPr>
            <a:spLocks noGrp="1"/>
          </p:cNvSpPr>
          <p:nvPr>
            <p:ph type="sldNum" sz="quarter" idx="12"/>
          </p:nvPr>
        </p:nvSpPr>
        <p:spPr/>
        <p:txBody>
          <a:bodyPr/>
          <a:lstStyle/>
          <a:p>
            <a:fld id="{289D71E3-7D81-4C24-B9D8-6B108755C64C}" type="slidenum">
              <a:rPr lang="en-US" smtClean="0"/>
              <a:pPr/>
              <a:t>‹#›</a:t>
            </a:fld>
            <a:endParaRPr lang="en-US"/>
          </a:p>
        </p:txBody>
      </p:sp>
    </p:spTree>
    <p:extLst>
      <p:ext uri="{BB962C8B-B14F-4D97-AF65-F5344CB8AC3E}">
        <p14:creationId xmlns:p14="http://schemas.microsoft.com/office/powerpoint/2010/main" val="23840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0A6A8-31C8-4F55-8CEF-3D5197A06F13}"/>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72131CE2-C891-43B9-8F61-69EF23B0C763}"/>
              </a:ext>
            </a:extLst>
          </p:cNvPr>
          <p:cNvSpPr>
            <a:spLocks noGrp="1"/>
          </p:cNvSpPr>
          <p:nvPr>
            <p:ph type="dt" sz="half" idx="10"/>
          </p:nvPr>
        </p:nvSpPr>
        <p:spPr/>
        <p:txBody>
          <a:bodyPr/>
          <a:lstStyle/>
          <a:p>
            <a:fld id="{7FC8593D-7C47-471E-A8DF-97AC4FFD13F5}" type="datetimeFigureOut">
              <a:rPr lang="en-US" smtClean="0"/>
              <a:pPr/>
              <a:t>7/28/2020</a:t>
            </a:fld>
            <a:endParaRPr lang="en-US"/>
          </a:p>
        </p:txBody>
      </p:sp>
      <p:sp>
        <p:nvSpPr>
          <p:cNvPr id="4" name="Footer Placeholder 3">
            <a:extLst>
              <a:ext uri="{FF2B5EF4-FFF2-40B4-BE49-F238E27FC236}">
                <a16:creationId xmlns:a16="http://schemas.microsoft.com/office/drawing/2014/main" id="{DCDFEACF-A2E2-4907-B89A-380DDF442393}"/>
              </a:ext>
            </a:extLst>
          </p:cNvPr>
          <p:cNvSpPr>
            <a:spLocks noGrp="1"/>
          </p:cNvSpPr>
          <p:nvPr>
            <p:ph type="ftr" sz="quarter" idx="11"/>
          </p:nvPr>
        </p:nvSpPr>
        <p:spPr/>
        <p:txBody>
          <a:bodyPr/>
          <a:lstStyle/>
          <a:p>
            <a:r>
              <a:rPr lang="en-US"/>
              <a:t>Add a footer</a:t>
            </a:r>
            <a:endParaRPr lang="en-US" dirty="0"/>
          </a:p>
        </p:txBody>
      </p:sp>
      <p:sp>
        <p:nvSpPr>
          <p:cNvPr id="5" name="Slide Number Placeholder 4">
            <a:extLst>
              <a:ext uri="{FF2B5EF4-FFF2-40B4-BE49-F238E27FC236}">
                <a16:creationId xmlns:a16="http://schemas.microsoft.com/office/drawing/2014/main" id="{C307DEC2-B398-4464-A594-DB3542BACFAA}"/>
              </a:ext>
            </a:extLst>
          </p:cNvPr>
          <p:cNvSpPr>
            <a:spLocks noGrp="1"/>
          </p:cNvSpPr>
          <p:nvPr>
            <p:ph type="sldNum" sz="quarter" idx="12"/>
          </p:nvPr>
        </p:nvSpPr>
        <p:spPr/>
        <p:txBody>
          <a:bodyPr/>
          <a:lstStyle/>
          <a:p>
            <a:fld id="{289D71E3-7D81-4C24-B9D8-6B108755C64C}" type="slidenum">
              <a:rPr lang="en-US" smtClean="0"/>
              <a:pPr/>
              <a:t>‹#›</a:t>
            </a:fld>
            <a:endParaRPr lang="en-US"/>
          </a:p>
        </p:txBody>
      </p:sp>
    </p:spTree>
    <p:extLst>
      <p:ext uri="{BB962C8B-B14F-4D97-AF65-F5344CB8AC3E}">
        <p14:creationId xmlns:p14="http://schemas.microsoft.com/office/powerpoint/2010/main" val="161864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CD8583-4336-4A20-B151-EFE0EFE29C1F}"/>
              </a:ext>
            </a:extLst>
          </p:cNvPr>
          <p:cNvSpPr>
            <a:spLocks noGrp="1"/>
          </p:cNvSpPr>
          <p:nvPr>
            <p:ph type="dt" sz="half" idx="10"/>
          </p:nvPr>
        </p:nvSpPr>
        <p:spPr/>
        <p:txBody>
          <a:bodyPr/>
          <a:lstStyle/>
          <a:p>
            <a:fld id="{7FC8593D-7C47-471E-A8DF-97AC4FFD13F5}" type="datetimeFigureOut">
              <a:rPr lang="en-US" smtClean="0"/>
              <a:pPr/>
              <a:t>7/28/2020</a:t>
            </a:fld>
            <a:endParaRPr lang="en-US"/>
          </a:p>
        </p:txBody>
      </p:sp>
      <p:sp>
        <p:nvSpPr>
          <p:cNvPr id="3" name="Footer Placeholder 2">
            <a:extLst>
              <a:ext uri="{FF2B5EF4-FFF2-40B4-BE49-F238E27FC236}">
                <a16:creationId xmlns:a16="http://schemas.microsoft.com/office/drawing/2014/main" id="{BF4669AA-389F-4D80-A1BC-E9D167F3B27D}"/>
              </a:ext>
            </a:extLst>
          </p:cNvPr>
          <p:cNvSpPr>
            <a:spLocks noGrp="1"/>
          </p:cNvSpPr>
          <p:nvPr>
            <p:ph type="ftr" sz="quarter" idx="11"/>
          </p:nvPr>
        </p:nvSpPr>
        <p:spPr/>
        <p:txBody>
          <a:bodyPr/>
          <a:lstStyle/>
          <a:p>
            <a:r>
              <a:rPr lang="en-US"/>
              <a:t>Add a footer</a:t>
            </a:r>
            <a:endParaRPr lang="en-US" dirty="0"/>
          </a:p>
        </p:txBody>
      </p:sp>
      <p:sp>
        <p:nvSpPr>
          <p:cNvPr id="4" name="Slide Number Placeholder 3">
            <a:extLst>
              <a:ext uri="{FF2B5EF4-FFF2-40B4-BE49-F238E27FC236}">
                <a16:creationId xmlns:a16="http://schemas.microsoft.com/office/drawing/2014/main" id="{840505F9-13F0-499A-8E27-326452B42231}"/>
              </a:ext>
            </a:extLst>
          </p:cNvPr>
          <p:cNvSpPr>
            <a:spLocks noGrp="1"/>
          </p:cNvSpPr>
          <p:nvPr>
            <p:ph type="sldNum" sz="quarter" idx="12"/>
          </p:nvPr>
        </p:nvSpPr>
        <p:spPr/>
        <p:txBody>
          <a:bodyPr/>
          <a:lstStyle/>
          <a:p>
            <a:fld id="{289D71E3-7D81-4C24-B9D8-6B108755C64C}" type="slidenum">
              <a:rPr lang="en-US" smtClean="0"/>
              <a:pPr/>
              <a:t>‹#›</a:t>
            </a:fld>
            <a:endParaRPr lang="en-US"/>
          </a:p>
        </p:txBody>
      </p:sp>
    </p:spTree>
    <p:extLst>
      <p:ext uri="{BB962C8B-B14F-4D97-AF65-F5344CB8AC3E}">
        <p14:creationId xmlns:p14="http://schemas.microsoft.com/office/powerpoint/2010/main" val="249938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D5729-7C3D-46B8-A6B6-682A1F1A5A3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D669E472-BA7B-4954-AFF4-E5DE508EAFE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5D6952B-9F2F-485F-AB39-C73FC11573B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9D38F8C-F6ED-4BDC-B8B5-B9AF2C5E756C}"/>
              </a:ext>
            </a:extLst>
          </p:cNvPr>
          <p:cNvSpPr>
            <a:spLocks noGrp="1"/>
          </p:cNvSpPr>
          <p:nvPr>
            <p:ph type="dt" sz="half" idx="10"/>
          </p:nvPr>
        </p:nvSpPr>
        <p:spPr/>
        <p:txBody>
          <a:bodyPr/>
          <a:lstStyle/>
          <a:p>
            <a:fld id="{7FC8593D-7C47-471E-A8DF-97AC4FFD13F5}" type="datetimeFigureOut">
              <a:rPr lang="en-US" smtClean="0"/>
              <a:pPr/>
              <a:t>7/28/2020</a:t>
            </a:fld>
            <a:endParaRPr lang="en-US"/>
          </a:p>
        </p:txBody>
      </p:sp>
      <p:sp>
        <p:nvSpPr>
          <p:cNvPr id="6" name="Footer Placeholder 5">
            <a:extLst>
              <a:ext uri="{FF2B5EF4-FFF2-40B4-BE49-F238E27FC236}">
                <a16:creationId xmlns:a16="http://schemas.microsoft.com/office/drawing/2014/main" id="{C43C25B9-E11E-4F96-82EA-6A26488E68E7}"/>
              </a:ext>
            </a:extLst>
          </p:cNvPr>
          <p:cNvSpPr>
            <a:spLocks noGrp="1"/>
          </p:cNvSpPr>
          <p:nvPr>
            <p:ph type="ftr" sz="quarter" idx="11"/>
          </p:nvPr>
        </p:nvSpPr>
        <p:spPr/>
        <p:txBody>
          <a:bodyPr/>
          <a:lstStyle/>
          <a:p>
            <a:r>
              <a:rPr lang="en-US"/>
              <a:t>Add a footer</a:t>
            </a:r>
            <a:endParaRPr lang="en-US" dirty="0"/>
          </a:p>
        </p:txBody>
      </p:sp>
      <p:sp>
        <p:nvSpPr>
          <p:cNvPr id="7" name="Slide Number Placeholder 6">
            <a:extLst>
              <a:ext uri="{FF2B5EF4-FFF2-40B4-BE49-F238E27FC236}">
                <a16:creationId xmlns:a16="http://schemas.microsoft.com/office/drawing/2014/main" id="{96683860-8858-4799-8204-48EEF910FC49}"/>
              </a:ext>
            </a:extLst>
          </p:cNvPr>
          <p:cNvSpPr>
            <a:spLocks noGrp="1"/>
          </p:cNvSpPr>
          <p:nvPr>
            <p:ph type="sldNum" sz="quarter" idx="12"/>
          </p:nvPr>
        </p:nvSpPr>
        <p:spPr/>
        <p:txBody>
          <a:bodyPr/>
          <a:lstStyle/>
          <a:p>
            <a:fld id="{289D71E3-7D81-4C24-B9D8-6B108755C64C}" type="slidenum">
              <a:rPr lang="en-US" smtClean="0"/>
              <a:pPr/>
              <a:t>‹#›</a:t>
            </a:fld>
            <a:endParaRPr lang="en-US"/>
          </a:p>
        </p:txBody>
      </p:sp>
    </p:spTree>
    <p:extLst>
      <p:ext uri="{BB962C8B-B14F-4D97-AF65-F5344CB8AC3E}">
        <p14:creationId xmlns:p14="http://schemas.microsoft.com/office/powerpoint/2010/main" val="318924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0897C-96CB-402B-ADFF-8EE5A749DF0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0555045D-B42E-450B-8624-BE06DCB3B60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a:p>
        </p:txBody>
      </p:sp>
      <p:sp>
        <p:nvSpPr>
          <p:cNvPr id="4" name="Text Placeholder 3">
            <a:extLst>
              <a:ext uri="{FF2B5EF4-FFF2-40B4-BE49-F238E27FC236}">
                <a16:creationId xmlns:a16="http://schemas.microsoft.com/office/drawing/2014/main" id="{44879894-5138-4896-B4CF-6FA74AF0342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BA4F3DA-A51C-406A-9F54-8BBD9F6D0FBD}"/>
              </a:ext>
            </a:extLst>
          </p:cNvPr>
          <p:cNvSpPr>
            <a:spLocks noGrp="1"/>
          </p:cNvSpPr>
          <p:nvPr>
            <p:ph type="dt" sz="half" idx="10"/>
          </p:nvPr>
        </p:nvSpPr>
        <p:spPr/>
        <p:txBody>
          <a:bodyPr/>
          <a:lstStyle/>
          <a:p>
            <a:fld id="{7FC8593D-7C47-471E-A8DF-97AC4FFD13F5}" type="datetimeFigureOut">
              <a:rPr lang="en-US" smtClean="0"/>
              <a:pPr/>
              <a:t>7/28/2020</a:t>
            </a:fld>
            <a:endParaRPr lang="en-US"/>
          </a:p>
        </p:txBody>
      </p:sp>
      <p:sp>
        <p:nvSpPr>
          <p:cNvPr id="6" name="Footer Placeholder 5">
            <a:extLst>
              <a:ext uri="{FF2B5EF4-FFF2-40B4-BE49-F238E27FC236}">
                <a16:creationId xmlns:a16="http://schemas.microsoft.com/office/drawing/2014/main" id="{AC8E5F9F-4214-4A7D-A8B4-BB3F414CC989}"/>
              </a:ext>
            </a:extLst>
          </p:cNvPr>
          <p:cNvSpPr>
            <a:spLocks noGrp="1"/>
          </p:cNvSpPr>
          <p:nvPr>
            <p:ph type="ftr" sz="quarter" idx="11"/>
          </p:nvPr>
        </p:nvSpPr>
        <p:spPr/>
        <p:txBody>
          <a:bodyPr/>
          <a:lstStyle/>
          <a:p>
            <a:r>
              <a:rPr lang="en-US"/>
              <a:t>Add a footer</a:t>
            </a:r>
            <a:endParaRPr lang="en-US" dirty="0"/>
          </a:p>
        </p:txBody>
      </p:sp>
      <p:sp>
        <p:nvSpPr>
          <p:cNvPr id="7" name="Slide Number Placeholder 6">
            <a:extLst>
              <a:ext uri="{FF2B5EF4-FFF2-40B4-BE49-F238E27FC236}">
                <a16:creationId xmlns:a16="http://schemas.microsoft.com/office/drawing/2014/main" id="{AE9FF095-D5E2-4ACD-836B-A99275E84BC2}"/>
              </a:ext>
            </a:extLst>
          </p:cNvPr>
          <p:cNvSpPr>
            <a:spLocks noGrp="1"/>
          </p:cNvSpPr>
          <p:nvPr>
            <p:ph type="sldNum" sz="quarter" idx="12"/>
          </p:nvPr>
        </p:nvSpPr>
        <p:spPr/>
        <p:txBody>
          <a:bodyPr/>
          <a:lstStyle/>
          <a:p>
            <a:fld id="{289D71E3-7D81-4C24-B9D8-6B108755C64C}" type="slidenum">
              <a:rPr lang="en-US" smtClean="0"/>
              <a:pPr/>
              <a:t>‹#›</a:t>
            </a:fld>
            <a:endParaRPr lang="en-US"/>
          </a:p>
        </p:txBody>
      </p:sp>
    </p:spTree>
    <p:extLst>
      <p:ext uri="{BB962C8B-B14F-4D97-AF65-F5344CB8AC3E}">
        <p14:creationId xmlns:p14="http://schemas.microsoft.com/office/powerpoint/2010/main" val="116657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7112A-791A-4903-B6A7-BC500A84DC2F}"/>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5D5053E-27B0-4226-B608-A1C14CC780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CB53DDA-6082-4D05-BD4E-CBC26DEFF490}"/>
              </a:ext>
            </a:extLst>
          </p:cNvPr>
          <p:cNvSpPr>
            <a:spLocks noGrp="1"/>
          </p:cNvSpPr>
          <p:nvPr>
            <p:ph type="dt" sz="half" idx="10"/>
          </p:nvPr>
        </p:nvSpPr>
        <p:spPr/>
        <p:txBody>
          <a:bodyPr/>
          <a:lstStyle/>
          <a:p>
            <a:fld id="{7FC8593D-7C47-471E-A8DF-97AC4FFD13F5}" type="datetimeFigureOut">
              <a:rPr lang="en-US" smtClean="0"/>
              <a:pPr/>
              <a:t>7/28/2020</a:t>
            </a:fld>
            <a:endParaRPr lang="en-US"/>
          </a:p>
        </p:txBody>
      </p:sp>
      <p:sp>
        <p:nvSpPr>
          <p:cNvPr id="5" name="Footer Placeholder 4">
            <a:extLst>
              <a:ext uri="{FF2B5EF4-FFF2-40B4-BE49-F238E27FC236}">
                <a16:creationId xmlns:a16="http://schemas.microsoft.com/office/drawing/2014/main" id="{997CFD42-22A0-48AA-A89F-F632E89865C2}"/>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015D5301-9E28-49D1-A109-0843348EFA80}"/>
              </a:ext>
            </a:extLst>
          </p:cNvPr>
          <p:cNvSpPr>
            <a:spLocks noGrp="1"/>
          </p:cNvSpPr>
          <p:nvPr>
            <p:ph type="sldNum" sz="quarter" idx="12"/>
          </p:nvPr>
        </p:nvSpPr>
        <p:spPr/>
        <p:txBody>
          <a:bodyPr/>
          <a:lstStyle/>
          <a:p>
            <a:fld id="{289D71E3-7D81-4C24-B9D8-6B108755C64C}" type="slidenum">
              <a:rPr lang="en-US" smtClean="0"/>
              <a:pPr/>
              <a:t>‹#›</a:t>
            </a:fld>
            <a:endParaRPr lang="en-US"/>
          </a:p>
        </p:txBody>
      </p:sp>
    </p:spTree>
    <p:extLst>
      <p:ext uri="{BB962C8B-B14F-4D97-AF65-F5344CB8AC3E}">
        <p14:creationId xmlns:p14="http://schemas.microsoft.com/office/powerpoint/2010/main" val="273776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823778-5CBF-45A2-A5E9-C6FD5BDC8ACE}"/>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F294746-5E2B-4DC5-B14B-B49543B0BA9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D80693E-2140-4EF8-898B-8FC1A32F3521}"/>
              </a:ext>
            </a:extLst>
          </p:cNvPr>
          <p:cNvSpPr>
            <a:spLocks noGrp="1"/>
          </p:cNvSpPr>
          <p:nvPr>
            <p:ph type="dt" sz="half" idx="10"/>
          </p:nvPr>
        </p:nvSpPr>
        <p:spPr/>
        <p:txBody>
          <a:bodyPr/>
          <a:lstStyle/>
          <a:p>
            <a:fld id="{7FC8593D-7C47-471E-A8DF-97AC4FFD13F5}" type="datetimeFigureOut">
              <a:rPr lang="en-US" smtClean="0"/>
              <a:pPr/>
              <a:t>7/28/2020</a:t>
            </a:fld>
            <a:endParaRPr lang="en-US"/>
          </a:p>
        </p:txBody>
      </p:sp>
      <p:sp>
        <p:nvSpPr>
          <p:cNvPr id="5" name="Footer Placeholder 4">
            <a:extLst>
              <a:ext uri="{FF2B5EF4-FFF2-40B4-BE49-F238E27FC236}">
                <a16:creationId xmlns:a16="http://schemas.microsoft.com/office/drawing/2014/main" id="{4C1465BC-D675-4973-9C3E-E2BBF5B600AE}"/>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126F08F7-9E7A-4B58-A94E-4AB6BC840C1A}"/>
              </a:ext>
            </a:extLst>
          </p:cNvPr>
          <p:cNvSpPr>
            <a:spLocks noGrp="1"/>
          </p:cNvSpPr>
          <p:nvPr>
            <p:ph type="sldNum" sz="quarter" idx="12"/>
          </p:nvPr>
        </p:nvSpPr>
        <p:spPr/>
        <p:txBody>
          <a:bodyPr/>
          <a:lstStyle/>
          <a:p>
            <a:fld id="{289D71E3-7D81-4C24-B9D8-6B108755C64C}" type="slidenum">
              <a:rPr lang="en-US" smtClean="0"/>
              <a:pPr/>
              <a:t>‹#›</a:t>
            </a:fld>
            <a:endParaRPr lang="en-US"/>
          </a:p>
        </p:txBody>
      </p:sp>
    </p:spTree>
    <p:extLst>
      <p:ext uri="{BB962C8B-B14F-4D97-AF65-F5344CB8AC3E}">
        <p14:creationId xmlns:p14="http://schemas.microsoft.com/office/powerpoint/2010/main" val="316249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p:cNvGrpSpPr/>
          <p:nvPr/>
        </p:nvGrpSpPr>
        <p:grpSpPr>
          <a:xfrm rot="248467">
            <a:off x="167673" y="2575408"/>
            <a:ext cx="3516640" cy="2424835"/>
            <a:chOff x="-10068" y="2615721"/>
            <a:chExt cx="5488038" cy="2838132"/>
          </a:xfrm>
        </p:grpSpPr>
        <p:sp>
          <p:nvSpPr>
            <p:cNvPr id="5" name="Freeform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6" name="Freeform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7" name="Freeform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8" name="Freeform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9" name="Freeform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0" name="Freeform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1" name="Freeform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2" name="Freeform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3" name="Freeform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4" name="Freeform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5" name="Freeform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6" name="Freeform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7" name="Freeform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8" name="Freeform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9" name="Freeform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0" name="Freeform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1" name="Freeform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2" name="Freeform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3" name="Freeform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4" name="Freeform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5" name="Freeform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6" name="Freeform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7" name="Freeform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8" name="Freeform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9" name="Freeform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0" name="Freeform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1" name="Freeform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2" name="Freeform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3" name="Freeform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4" name="Freeform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5" name="Freeform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6" name="Freeform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7" name="Freeform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8" name="Freeform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9" name="Freeform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grpSp>
      <p:grpSp>
        <p:nvGrpSpPr>
          <p:cNvPr id="40" name="Group 39"/>
          <p:cNvGrpSpPr/>
          <p:nvPr/>
        </p:nvGrpSpPr>
        <p:grpSpPr>
          <a:xfrm rot="18988672">
            <a:off x="51418" y="189622"/>
            <a:ext cx="387923" cy="587584"/>
            <a:chOff x="11036616" y="1071278"/>
            <a:chExt cx="1030189" cy="1170315"/>
          </a:xfrm>
        </p:grpSpPr>
        <p:sp>
          <p:nvSpPr>
            <p:cNvPr id="41"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2"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3"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4"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5"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6"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7"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8"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grpSp>
      <p:sp>
        <p:nvSpPr>
          <p:cNvPr id="49" name="Freeform 500"/>
          <p:cNvSpPr>
            <a:spLocks/>
          </p:cNvSpPr>
          <p:nvPr/>
        </p:nvSpPr>
        <p:spPr bwMode="auto">
          <a:xfrm>
            <a:off x="2463242" y="4664179"/>
            <a:ext cx="6677183"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68580" tIns="34290" rIns="68580" bIns="34290" numCol="1" anchor="t" anchorCtr="0" compatLnSpc="1">
            <a:prstTxWarp prst="textNoShape">
              <a:avLst/>
            </a:prstTxWarp>
          </a:bodyPr>
          <a:lstStyle/>
          <a:p>
            <a:endParaRPr sz="1350"/>
          </a:p>
        </p:txBody>
      </p:sp>
      <p:grpSp>
        <p:nvGrpSpPr>
          <p:cNvPr id="50" name="Group 49"/>
          <p:cNvGrpSpPr/>
          <p:nvPr/>
        </p:nvGrpSpPr>
        <p:grpSpPr>
          <a:xfrm>
            <a:off x="8575623" y="6542"/>
            <a:ext cx="509347" cy="712528"/>
            <a:chOff x="11231706" y="127529"/>
            <a:chExt cx="679129" cy="712528"/>
          </a:xfrm>
        </p:grpSpPr>
        <p:sp>
          <p:nvSpPr>
            <p:cNvPr id="51" name="Freeform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52" name="Freeform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53" name="Freeform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54" name="Freeform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55" name="Freeform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56" name="Freeform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57" name="Freeform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58" name="Freeform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grpSp>
      <p:sp>
        <p:nvSpPr>
          <p:cNvPr id="59" name="Freeform 413"/>
          <p:cNvSpPr>
            <a:spLocks/>
          </p:cNvSpPr>
          <p:nvPr/>
        </p:nvSpPr>
        <p:spPr bwMode="auto">
          <a:xfrm>
            <a:off x="-17524" y="3007512"/>
            <a:ext cx="9141714"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sz="1350"/>
          </a:p>
        </p:txBody>
      </p:sp>
      <p:sp>
        <p:nvSpPr>
          <p:cNvPr id="60" name="Freeform 414"/>
          <p:cNvSpPr>
            <a:spLocks/>
          </p:cNvSpPr>
          <p:nvPr/>
        </p:nvSpPr>
        <p:spPr bwMode="auto">
          <a:xfrm>
            <a:off x="-17524" y="3324747"/>
            <a:ext cx="9141714"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p:spPr>
        <p:txBody>
          <a:bodyPr vert="horz" wrap="square" lIns="68580" tIns="34290" rIns="68580" bIns="34290" numCol="1" anchor="t" anchorCtr="0" compatLnSpc="1">
            <a:prstTxWarp prst="textNoShape">
              <a:avLst/>
            </a:prstTxWarp>
          </a:bodyPr>
          <a:lstStyle/>
          <a:p>
            <a:endParaRPr sz="1350"/>
          </a:p>
        </p:txBody>
      </p:sp>
      <p:grpSp>
        <p:nvGrpSpPr>
          <p:cNvPr id="61" name="Group 5"/>
          <p:cNvGrpSpPr>
            <a:grpSpLocks noChangeAspect="1"/>
          </p:cNvGrpSpPr>
          <p:nvPr/>
        </p:nvGrpSpPr>
        <p:grpSpPr bwMode="auto">
          <a:xfrm>
            <a:off x="-1140" y="854146"/>
            <a:ext cx="1411106" cy="2341763"/>
            <a:chOff x="3000" y="1116"/>
            <a:chExt cx="1680" cy="2091"/>
          </a:xfrm>
        </p:grpSpPr>
        <p:sp>
          <p:nvSpPr>
            <p:cNvPr id="62" name="Freeform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63" name="Freeform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64" name="Freeform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65" name="Freeform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66" name="Freeform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67" name="Freeform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68" name="Freeform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69" name="Freeform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70" name="Freeform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71" name="Freeform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72" name="Freeform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73" name="Freeform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74" name="Freeform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75" name="Freeform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76" name="Freeform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77" name="Freeform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78" name="Freeform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79" name="Freeform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80" name="Freeform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grpSp>
      <p:grpSp>
        <p:nvGrpSpPr>
          <p:cNvPr id="81" name="Group 33"/>
          <p:cNvGrpSpPr>
            <a:grpSpLocks noChangeAspect="1"/>
          </p:cNvGrpSpPr>
          <p:nvPr/>
        </p:nvGrpSpPr>
        <p:grpSpPr bwMode="auto">
          <a:xfrm>
            <a:off x="1286241" y="4544219"/>
            <a:ext cx="1404951" cy="2324202"/>
            <a:chOff x="3359" y="1523"/>
            <a:chExt cx="943" cy="1170"/>
          </a:xfrm>
        </p:grpSpPr>
        <p:sp>
          <p:nvSpPr>
            <p:cNvPr id="82" name="Freeform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83" name="Freeform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84" name="Freeform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85" name="Freeform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86" name="Freeform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grpSp>
      <p:grpSp>
        <p:nvGrpSpPr>
          <p:cNvPr id="87" name="Group 43"/>
          <p:cNvGrpSpPr>
            <a:grpSpLocks noChangeAspect="1"/>
          </p:cNvGrpSpPr>
          <p:nvPr/>
        </p:nvGrpSpPr>
        <p:grpSpPr bwMode="auto">
          <a:xfrm>
            <a:off x="876300" y="5011047"/>
            <a:ext cx="1122760" cy="1857375"/>
            <a:chOff x="3367" y="1523"/>
            <a:chExt cx="943" cy="1170"/>
          </a:xfrm>
        </p:grpSpPr>
        <p:sp>
          <p:nvSpPr>
            <p:cNvPr id="88"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89"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90"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91"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92"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93"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grpSp>
      <p:grpSp>
        <p:nvGrpSpPr>
          <p:cNvPr id="94" name="Group 93"/>
          <p:cNvGrpSpPr/>
          <p:nvPr/>
        </p:nvGrpSpPr>
        <p:grpSpPr>
          <a:xfrm>
            <a:off x="-16478" y="4350236"/>
            <a:ext cx="1272587" cy="2518186"/>
            <a:chOff x="-3496" y="4350236"/>
            <a:chExt cx="1696783" cy="2518186"/>
          </a:xfrm>
        </p:grpSpPr>
        <p:sp>
          <p:nvSpPr>
            <p:cNvPr id="95" name="Freeform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96" name="Freeform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97" name="Freeform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98" name="Freeform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grpSp>
      <p:grpSp>
        <p:nvGrpSpPr>
          <p:cNvPr id="99" name="Group 43"/>
          <p:cNvGrpSpPr>
            <a:grpSpLocks noChangeAspect="1"/>
          </p:cNvGrpSpPr>
          <p:nvPr/>
        </p:nvGrpSpPr>
        <p:grpSpPr bwMode="auto">
          <a:xfrm>
            <a:off x="2183502" y="4572471"/>
            <a:ext cx="1387874" cy="2295951"/>
            <a:chOff x="3367" y="1523"/>
            <a:chExt cx="943" cy="1170"/>
          </a:xfrm>
        </p:grpSpPr>
        <p:sp>
          <p:nvSpPr>
            <p:cNvPr id="100"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01"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02"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03"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04"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05"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grpSp>
      <p:grpSp>
        <p:nvGrpSpPr>
          <p:cNvPr id="106" name="Group 105"/>
          <p:cNvGrpSpPr/>
          <p:nvPr/>
        </p:nvGrpSpPr>
        <p:grpSpPr>
          <a:xfrm rot="1576354">
            <a:off x="8344344" y="2895976"/>
            <a:ext cx="772642" cy="1170315"/>
            <a:chOff x="11036616" y="1071278"/>
            <a:chExt cx="1030189" cy="1170315"/>
          </a:xfrm>
        </p:grpSpPr>
        <p:sp>
          <p:nvSpPr>
            <p:cNvPr id="107"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08"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09"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10"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11"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12"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13"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14"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grpSp>
      <p:sp>
        <p:nvSpPr>
          <p:cNvPr id="115" name="Freeform 8"/>
          <p:cNvSpPr>
            <a:spLocks/>
          </p:cNvSpPr>
          <p:nvPr/>
        </p:nvSpPr>
        <p:spPr bwMode="auto">
          <a:xfrm>
            <a:off x="3031996" y="5351894"/>
            <a:ext cx="261938"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sz="1350"/>
          </a:p>
        </p:txBody>
      </p:sp>
      <p:sp>
        <p:nvSpPr>
          <p:cNvPr id="116" name="Freeform 115"/>
          <p:cNvSpPr/>
          <p:nvPr/>
        </p:nvSpPr>
        <p:spPr>
          <a:xfrm>
            <a:off x="-21175" y="3533670"/>
            <a:ext cx="9104588"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grpSp>
        <p:nvGrpSpPr>
          <p:cNvPr id="117" name="Group 116"/>
          <p:cNvGrpSpPr/>
          <p:nvPr/>
        </p:nvGrpSpPr>
        <p:grpSpPr>
          <a:xfrm rot="198573">
            <a:off x="899456" y="2684219"/>
            <a:ext cx="1616019" cy="1686565"/>
            <a:chOff x="1175948" y="2708421"/>
            <a:chExt cx="2159248" cy="1690131"/>
          </a:xfrm>
        </p:grpSpPr>
        <p:sp>
          <p:nvSpPr>
            <p:cNvPr id="118" name="Freeform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19" name="Freeform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20" name="Freeform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21" name="Freeform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22" name="Freeform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23" name="Freeform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24" name="Freeform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25" name="Freeform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26" name="Freeform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27" name="Freeform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28" name="Freeform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29" name="Freeform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30" name="Freeform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31" name="Freeform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32" name="Freeform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33" name="Freeform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34" name="Freeform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35" name="Freeform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36" name="Freeform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37" name="Freeform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38" name="Freeform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39" name="Freeform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40" name="Freeform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41" name="Freeform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42" name="Freeform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43" name="Freeform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44" name="Freeform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p:spPr>
          <p:txBody>
            <a:bodyPr vert="horz" wrap="square" lIns="91440" tIns="45720" rIns="91440" bIns="45720" numCol="1" anchor="t" anchorCtr="0" compatLnSpc="1">
              <a:prstTxWarp prst="textNoShape">
                <a:avLst/>
              </a:prstTxWarp>
            </a:bodyPr>
            <a:lstStyle/>
            <a:p>
              <a:endParaRPr sz="1350"/>
            </a:p>
          </p:txBody>
        </p:sp>
        <p:sp>
          <p:nvSpPr>
            <p:cNvPr id="145" name="Freeform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p:spPr>
          <p:txBody>
            <a:bodyPr vert="horz" wrap="square" lIns="91440" tIns="45720" rIns="91440" bIns="45720" numCol="1" anchor="t" anchorCtr="0" compatLnSpc="1">
              <a:prstTxWarp prst="textNoShape">
                <a:avLst/>
              </a:prstTxWarp>
            </a:bodyPr>
            <a:lstStyle/>
            <a:p>
              <a:endParaRPr sz="1350"/>
            </a:p>
          </p:txBody>
        </p:sp>
      </p:grpSp>
      <p:grpSp>
        <p:nvGrpSpPr>
          <p:cNvPr id="146" name="Group 5"/>
          <p:cNvGrpSpPr>
            <a:grpSpLocks noChangeAspect="1"/>
          </p:cNvGrpSpPr>
          <p:nvPr/>
        </p:nvGrpSpPr>
        <p:grpSpPr bwMode="auto">
          <a:xfrm>
            <a:off x="6875516" y="4138361"/>
            <a:ext cx="2267293" cy="2719639"/>
            <a:chOff x="2887" y="1286"/>
            <a:chExt cx="1903" cy="1712"/>
          </a:xfrm>
        </p:grpSpPr>
        <p:sp>
          <p:nvSpPr>
            <p:cNvPr id="147" name="Freeform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48" name="Freeform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49" name="Freeform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50" name="Freeform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51" name="Freeform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52" name="Freeform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53" name="Freeform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54" name="Freeform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55" name="Freeform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56" name="Freeform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57" name="Freeform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58" name="Freeform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59" name="Freeform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60" name="Freeform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61" name="Freeform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62" name="Freeform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63" name="Freeform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64" name="Freeform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65" name="Freeform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66" name="Freeform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67" name="Freeform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68" name="Freeform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69" name="Freeform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70" name="Freeform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grpSp>
      <p:grpSp>
        <p:nvGrpSpPr>
          <p:cNvPr id="171" name="Group 64"/>
          <p:cNvGrpSpPr>
            <a:grpSpLocks noChangeAspect="1"/>
          </p:cNvGrpSpPr>
          <p:nvPr/>
        </p:nvGrpSpPr>
        <p:grpSpPr bwMode="auto">
          <a:xfrm rot="12827499" flipH="1">
            <a:off x="8520313" y="2338535"/>
            <a:ext cx="362814" cy="536662"/>
            <a:chOff x="2052" y="995"/>
            <a:chExt cx="768" cy="852"/>
          </a:xfrm>
        </p:grpSpPr>
        <p:sp>
          <p:nvSpPr>
            <p:cNvPr id="17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7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7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7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7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7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7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7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grpSp>
      <p:sp>
        <p:nvSpPr>
          <p:cNvPr id="2" name="Title 1"/>
          <p:cNvSpPr>
            <a:spLocks noGrp="1"/>
          </p:cNvSpPr>
          <p:nvPr>
            <p:ph type="ctrTitle"/>
          </p:nvPr>
        </p:nvSpPr>
        <p:spPr>
          <a:xfrm>
            <a:off x="2010966" y="165020"/>
            <a:ext cx="7020314" cy="2263258"/>
          </a:xfrm>
        </p:spPr>
        <p:txBody>
          <a:bodyPr anchor="b">
            <a:normAutofit/>
          </a:bodyPr>
          <a:lstStyle>
            <a:lvl1pPr algn="ctr">
              <a:defRPr sz="4950"/>
            </a:lvl1pPr>
          </a:lstStyle>
          <a:p>
            <a:r>
              <a:rPr lang="en-US"/>
              <a:t>Click to edit Master title style</a:t>
            </a:r>
            <a:endParaRPr/>
          </a:p>
        </p:txBody>
      </p:sp>
      <p:sp>
        <p:nvSpPr>
          <p:cNvPr id="3" name="Subtitle 2"/>
          <p:cNvSpPr>
            <a:spLocks noGrp="1"/>
          </p:cNvSpPr>
          <p:nvPr>
            <p:ph type="subTitle" idx="1"/>
          </p:nvPr>
        </p:nvSpPr>
        <p:spPr>
          <a:xfrm>
            <a:off x="2927497" y="2476917"/>
            <a:ext cx="5187252" cy="1771600"/>
          </a:xfrm>
        </p:spPr>
        <p:txBody>
          <a:bodyPr>
            <a:normAutofit/>
          </a:bodyPr>
          <a:lstStyle>
            <a:lvl1pPr marL="0" indent="0" algn="ctr">
              <a:spcBef>
                <a:spcPts val="0"/>
              </a:spcBef>
              <a:buNone/>
              <a:defRPr sz="3600" cap="none" baseline="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a:p>
        </p:txBody>
      </p:sp>
    </p:spTree>
    <p:extLst>
      <p:ext uri="{BB962C8B-B14F-4D97-AF65-F5344CB8AC3E}">
        <p14:creationId xmlns:p14="http://schemas.microsoft.com/office/powerpoint/2010/main" val="338509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7/28/2020</a:t>
            </a:fld>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40023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3000" y="1485900"/>
            <a:ext cx="6858001" cy="2933700"/>
          </a:xfrm>
        </p:spPr>
        <p:txBody>
          <a:bodyPr anchor="b">
            <a:normAutofit/>
          </a:bodyPr>
          <a:lstStyle>
            <a:lvl1pPr algn="l">
              <a:defRPr sz="3900" b="0"/>
            </a:lvl1pPr>
          </a:lstStyle>
          <a:p>
            <a:r>
              <a:rPr lang="en-US"/>
              <a:t>Click to edit Master title style</a:t>
            </a:r>
            <a:endParaRPr/>
          </a:p>
        </p:txBody>
      </p:sp>
      <p:sp>
        <p:nvSpPr>
          <p:cNvPr id="3" name="Text Placeholder 2"/>
          <p:cNvSpPr>
            <a:spLocks noGrp="1"/>
          </p:cNvSpPr>
          <p:nvPr>
            <p:ph type="body" idx="1"/>
          </p:nvPr>
        </p:nvSpPr>
        <p:spPr>
          <a:xfrm>
            <a:off x="1141810" y="4454034"/>
            <a:ext cx="6858000" cy="1184766"/>
          </a:xfrm>
        </p:spPr>
        <p:txBody>
          <a:bodyPr anchor="t">
            <a:normAutofit/>
          </a:bodyPr>
          <a:lstStyle>
            <a:lvl1pPr marL="0" indent="0" algn="l">
              <a:spcBef>
                <a:spcPts val="0"/>
              </a:spcBef>
              <a:buNone/>
              <a:defRPr sz="1800" cap="none" baseline="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7/28/2020</a:t>
            </a:fld>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200681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DCCD61-643D-44A5-A450-3A42A50CBC1E}" type="datetimeFigureOut">
              <a:rPr lang="en-US" smtClean="0"/>
              <a:pPr/>
              <a:t>7/28/2020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7787904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6429" y="1485900"/>
            <a:ext cx="3360420" cy="4123944"/>
          </a:xfrm>
        </p:spPr>
        <p:txBody>
          <a:bodyPr>
            <a:normAutofit/>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2877" y="1485900"/>
            <a:ext cx="3360420" cy="4123944"/>
          </a:xfrm>
        </p:spPr>
        <p:txBody>
          <a:bodyPr>
            <a:normAutofit/>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18DCCD61-643D-44A5-A450-3A42A50CBC1E}" type="datetimeFigureOut">
              <a:rPr lang="en-US" smtClean="0"/>
              <a:pPr/>
              <a:t>7/28/2020</a:t>
            </a:fld>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406450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6429" y="1376018"/>
            <a:ext cx="3360420" cy="768096"/>
          </a:xfrm>
        </p:spPr>
        <p:txBody>
          <a:bodyPr anchor="ctr">
            <a:normAutofit/>
          </a:bodyPr>
          <a:lstStyle>
            <a:lvl1pPr marL="0" indent="0">
              <a:spcBef>
                <a:spcPts val="0"/>
              </a:spcBef>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46429" y="2144114"/>
            <a:ext cx="3360420" cy="3494686"/>
          </a:xfrm>
        </p:spPr>
        <p:txBody>
          <a:bodyPr>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2877" y="1376018"/>
            <a:ext cx="3360420" cy="768096"/>
          </a:xfrm>
        </p:spPr>
        <p:txBody>
          <a:bodyPr anchor="ctr">
            <a:normAutofit/>
          </a:bodyPr>
          <a:lstStyle>
            <a:lvl1pPr marL="0" indent="0">
              <a:spcBef>
                <a:spcPts val="0"/>
              </a:spcBef>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32877" y="2144114"/>
            <a:ext cx="3360420" cy="3494686"/>
          </a:xfrm>
        </p:spPr>
        <p:txBody>
          <a:bodyPr>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18DCCD61-643D-44A5-A450-3A42A50CBC1E}" type="datetimeFigureOut">
              <a:rPr lang="en-US" smtClean="0"/>
              <a:pPr/>
              <a:t>7/28/2020</a:t>
            </a:fld>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233945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Freeform 92"/>
          <p:cNvSpPr>
            <a:spLocks/>
          </p:cNvSpPr>
          <p:nvPr/>
        </p:nvSpPr>
        <p:spPr bwMode="auto">
          <a:xfrm>
            <a:off x="6482633" y="3888585"/>
            <a:ext cx="159761"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p:spPr>
        <p:txBody>
          <a:bodyPr vert="horz" wrap="square" lIns="68580" tIns="34290" rIns="68580" bIns="34290" numCol="1" anchor="t" anchorCtr="0" compatLnSpc="1">
            <a:prstTxWarp prst="textNoShape">
              <a:avLst/>
            </a:prstTxWarp>
          </a:bodyPr>
          <a:lstStyle/>
          <a:p>
            <a:endParaRPr sz="1350"/>
          </a:p>
        </p:txBody>
      </p:sp>
      <p:sp>
        <p:nvSpPr>
          <p:cNvPr id="7" name="Freeform 50"/>
          <p:cNvSpPr>
            <a:spLocks/>
          </p:cNvSpPr>
          <p:nvPr/>
        </p:nvSpPr>
        <p:spPr bwMode="auto">
          <a:xfrm>
            <a:off x="5085159" y="4191000"/>
            <a:ext cx="405747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sz="1350"/>
          </a:p>
        </p:txBody>
      </p:sp>
      <p:sp>
        <p:nvSpPr>
          <p:cNvPr id="8" name="Freeform 51"/>
          <p:cNvSpPr>
            <a:spLocks/>
          </p:cNvSpPr>
          <p:nvPr/>
        </p:nvSpPr>
        <p:spPr bwMode="auto">
          <a:xfrm>
            <a:off x="-94" y="4572001"/>
            <a:ext cx="8561457"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sz="1350"/>
          </a:p>
        </p:txBody>
      </p:sp>
      <p:grpSp>
        <p:nvGrpSpPr>
          <p:cNvPr id="9" name="Group 69"/>
          <p:cNvGrpSpPr>
            <a:grpSpLocks noChangeAspect="1"/>
          </p:cNvGrpSpPr>
          <p:nvPr/>
        </p:nvGrpSpPr>
        <p:grpSpPr bwMode="auto">
          <a:xfrm flipH="1">
            <a:off x="7299178" y="958654"/>
            <a:ext cx="1050614" cy="4001744"/>
            <a:chOff x="3220" y="236"/>
            <a:chExt cx="1347" cy="3848"/>
          </a:xfrm>
        </p:grpSpPr>
        <p:sp>
          <p:nvSpPr>
            <p:cNvPr id="10"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1"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2"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3"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4"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5"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6"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7"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8"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9" name="Freeform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0"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1"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2"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3"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4"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5"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6"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7"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8"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9"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0"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1"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2" name="Freeform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3" name="Freeform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4"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5"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6"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7"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8"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9"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0"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1"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2"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3"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4"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5"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6"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7"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8"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9"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50"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51"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52"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53"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54"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55"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56"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57"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58"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59"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60"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61"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62"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63"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64"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65"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66"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67"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68"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69"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70"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71"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72"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73"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74"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75"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76"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77"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78"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79"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80"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81"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82"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83"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84"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85"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86"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87"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88"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89"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90"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91"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92"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grpSp>
      <p:grpSp>
        <p:nvGrpSpPr>
          <p:cNvPr id="93" name="Group 69"/>
          <p:cNvGrpSpPr>
            <a:grpSpLocks noChangeAspect="1"/>
          </p:cNvGrpSpPr>
          <p:nvPr/>
        </p:nvGrpSpPr>
        <p:grpSpPr bwMode="auto">
          <a:xfrm>
            <a:off x="8171259" y="1248597"/>
            <a:ext cx="941097" cy="3346122"/>
            <a:chOff x="3124" y="236"/>
            <a:chExt cx="1443" cy="3848"/>
          </a:xfrm>
        </p:grpSpPr>
        <p:sp>
          <p:nvSpPr>
            <p:cNvPr id="94" name="Freeform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95" name="Freeform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96" name="Freeform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97" name="Freeform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98"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99" name="Freeform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00" name="Freeform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01" name="Freeform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02" name="Freeform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03" name="Freeform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04" name="Freeform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05"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06"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07"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08"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09"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10"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11"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12"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13"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14"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15"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16"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17" name="Freeform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18"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19"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20"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21"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22"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23"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24"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25"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26"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27"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28"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29"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30"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31"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32"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33"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34"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35"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36"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37"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38"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39"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40"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41"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42"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43"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44"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45"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46"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47"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48"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49"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50"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51"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52"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53"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54"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55"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56"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57"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58"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59"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60"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61"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62"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63"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64"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65"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66"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67"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68"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69"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70"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71"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72"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73"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74"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75"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76"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grpSp>
      <p:grpSp>
        <p:nvGrpSpPr>
          <p:cNvPr id="177" name="Group 69"/>
          <p:cNvGrpSpPr>
            <a:grpSpLocks noChangeAspect="1"/>
          </p:cNvGrpSpPr>
          <p:nvPr/>
        </p:nvGrpSpPr>
        <p:grpSpPr bwMode="auto">
          <a:xfrm>
            <a:off x="6815590" y="2736977"/>
            <a:ext cx="679655" cy="2416549"/>
            <a:chOff x="3124" y="236"/>
            <a:chExt cx="1443" cy="3848"/>
          </a:xfrm>
        </p:grpSpPr>
        <p:sp>
          <p:nvSpPr>
            <p:cNvPr id="178"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79"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80"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81"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82"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83"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84"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85"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86"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87" name="Freeform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88"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89"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90"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91"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92"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93"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94"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95"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96"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97"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98"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99"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00"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01"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02"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03"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04"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05"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06"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07"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08"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09"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10"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11"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12"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13"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14"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15"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16"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17"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18"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19"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20"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21"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22"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23"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24"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25"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26"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27"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28"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29"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30"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31"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32"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33"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34"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35"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36"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37"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38"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39"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40"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41"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42"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43"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44"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45"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46"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47"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48"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49"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50"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51"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52"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53"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54"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55"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56"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57"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58"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59"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grpSp>
      <p:grpSp>
        <p:nvGrpSpPr>
          <p:cNvPr id="260" name="Group 50"/>
          <p:cNvGrpSpPr>
            <a:grpSpLocks noChangeAspect="1"/>
          </p:cNvGrpSpPr>
          <p:nvPr/>
        </p:nvGrpSpPr>
        <p:grpSpPr bwMode="auto">
          <a:xfrm>
            <a:off x="7885509" y="2438401"/>
            <a:ext cx="1113762" cy="2195929"/>
            <a:chOff x="3369" y="1563"/>
            <a:chExt cx="940" cy="1390"/>
          </a:xfrm>
        </p:grpSpPr>
        <p:sp>
          <p:nvSpPr>
            <p:cNvPr id="261" name="Freeform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62" name="Freeform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63" name="Freeform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64" name="Freeform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65" name="Freeform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66" name="Freeform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67" name="Freeform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68" name="Freeform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69" name="Freeform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70" name="Freeform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71" name="Freeform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72" name="Freeform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73" name="Freeform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solidFill>
                  <a:schemeClr val="accent6"/>
                </a:solidFill>
              </a:endParaRPr>
            </a:p>
          </p:txBody>
        </p:sp>
        <p:sp>
          <p:nvSpPr>
            <p:cNvPr id="274" name="Freeform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75" name="Freeform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76" name="Freeform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77" name="Freeform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solidFill>
                  <a:schemeClr val="accent6"/>
                </a:solidFill>
              </a:endParaRPr>
            </a:p>
          </p:txBody>
        </p:sp>
        <p:sp>
          <p:nvSpPr>
            <p:cNvPr id="278" name="Freeform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79" name="Freeform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80" name="Freeform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81" name="Freeform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82" name="Freeform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83" name="Freeform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84" name="Freeform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solidFill>
                  <a:schemeClr val="accent6">
                    <a:lumMod val="75000"/>
                  </a:schemeClr>
                </a:solidFill>
              </a:endParaRPr>
            </a:p>
          </p:txBody>
        </p:sp>
        <p:sp>
          <p:nvSpPr>
            <p:cNvPr id="285" name="Freeform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solidFill>
                  <a:schemeClr val="accent6">
                    <a:lumMod val="75000"/>
                  </a:schemeClr>
                </a:solidFill>
              </a:endParaRPr>
            </a:p>
          </p:txBody>
        </p:sp>
        <p:sp>
          <p:nvSpPr>
            <p:cNvPr id="286" name="Freeform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87" name="Freeform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88" name="Freeform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grpSp>
      <p:grpSp>
        <p:nvGrpSpPr>
          <p:cNvPr id="289" name="Group 5"/>
          <p:cNvGrpSpPr>
            <a:grpSpLocks noChangeAspect="1"/>
          </p:cNvGrpSpPr>
          <p:nvPr/>
        </p:nvGrpSpPr>
        <p:grpSpPr bwMode="auto">
          <a:xfrm>
            <a:off x="5991045" y="2988646"/>
            <a:ext cx="1829681" cy="3074765"/>
            <a:chOff x="2968" y="1107"/>
            <a:chExt cx="1736" cy="2188"/>
          </a:xfrm>
        </p:grpSpPr>
        <p:sp>
          <p:nvSpPr>
            <p:cNvPr id="290" name="Freeform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91" name="Oval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92" name="Freeform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93" name="Freeform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94" name="Freeform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95" name="Freeform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96" name="Freeform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97" name="Freeform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98" name="Freeform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99" name="Freeform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00" name="Freeform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01" name="Freeform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02" name="Freeform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03" name="Freeform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04" name="Freeform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05" name="Freeform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06" name="Freeform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07" name="Freeform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08" name="Freeform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09" name="Freeform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grpSp>
      <p:sp>
        <p:nvSpPr>
          <p:cNvPr id="310" name="Freeform 52"/>
          <p:cNvSpPr>
            <a:spLocks/>
          </p:cNvSpPr>
          <p:nvPr/>
        </p:nvSpPr>
        <p:spPr bwMode="auto">
          <a:xfrm>
            <a:off x="1" y="5181601"/>
            <a:ext cx="8372756"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p:spPr>
        <p:txBody>
          <a:bodyPr vert="horz" wrap="square" lIns="68580" tIns="34290" rIns="68580" bIns="34290" numCol="1" anchor="t" anchorCtr="0" compatLnSpc="1">
            <a:prstTxWarp prst="textNoShape">
              <a:avLst/>
            </a:prstTxWarp>
          </a:bodyPr>
          <a:lstStyle/>
          <a:p>
            <a:endParaRPr sz="1350"/>
          </a:p>
        </p:txBody>
      </p:sp>
      <p:grpSp>
        <p:nvGrpSpPr>
          <p:cNvPr id="311" name="Group 29"/>
          <p:cNvGrpSpPr>
            <a:grpSpLocks noChangeAspect="1"/>
          </p:cNvGrpSpPr>
          <p:nvPr/>
        </p:nvGrpSpPr>
        <p:grpSpPr bwMode="auto">
          <a:xfrm flipH="1">
            <a:off x="6893653" y="4800600"/>
            <a:ext cx="2249156" cy="2083312"/>
            <a:chOff x="2481" y="1188"/>
            <a:chExt cx="2735" cy="1900"/>
          </a:xfrm>
        </p:grpSpPr>
        <p:sp>
          <p:nvSpPr>
            <p:cNvPr id="312" name="Freeform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13" name="Freeform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14" name="Freeform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15" name="Freeform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16" name="Freeform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17" name="Freeform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18" name="Freeform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19" name="Freeform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20" name="Freeform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21" name="Freeform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22" name="Freeform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23" name="Freeform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24" name="Freeform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25" name="Freeform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26" name="Freeform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27" name="Freeform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28" name="Freeform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29" name="Freeform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30" name="Freeform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31" name="Freeform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32" name="Freeform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33" name="Freeform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34" name="Freeform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35" name="Freeform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36" name="Freeform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37" name="Freeform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38" name="Freeform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39" name="Freeform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40" name="Freeform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41" name="Freeform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42" name="Freeform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43" name="Freeform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44" name="Freeform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45" name="Freeform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46" name="Freeform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47" name="Freeform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grpSp>
      <p:grpSp>
        <p:nvGrpSpPr>
          <p:cNvPr id="348" name="Group 347"/>
          <p:cNvGrpSpPr/>
          <p:nvPr/>
        </p:nvGrpSpPr>
        <p:grpSpPr>
          <a:xfrm>
            <a:off x="-1191" y="3799402"/>
            <a:ext cx="3289808" cy="3084511"/>
            <a:chOff x="-1588" y="4419600"/>
            <a:chExt cx="3504440" cy="2464312"/>
          </a:xfrm>
        </p:grpSpPr>
        <p:grpSp>
          <p:nvGrpSpPr>
            <p:cNvPr id="349" name="Group 156"/>
            <p:cNvGrpSpPr>
              <a:grpSpLocks noChangeAspect="1"/>
            </p:cNvGrpSpPr>
            <p:nvPr/>
          </p:nvGrpSpPr>
          <p:grpSpPr bwMode="auto">
            <a:xfrm>
              <a:off x="-321" y="4419600"/>
              <a:ext cx="2827754" cy="2458133"/>
              <a:chOff x="437" y="-367"/>
              <a:chExt cx="5799" cy="5041"/>
            </a:xfrm>
          </p:grpSpPr>
          <p:sp>
            <p:nvSpPr>
              <p:cNvPr id="375" name="Freeform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76" name="Freeform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77" name="Freeform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78" name="Freeform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79" name="Freeform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80" name="Freeform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81" name="Freeform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82" name="Freeform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83" name="Freeform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84" name="Freeform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85" name="Freeform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86" name="Freeform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87" name="Freeform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88" name="Freeform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89" name="Freeform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90" name="Freeform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91" name="Freeform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92" name="Freeform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93" name="Freeform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94" name="Freeform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95" name="Freeform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96" name="Freeform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97" name="Freeform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98" name="Freeform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99" name="Freeform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00" name="Freeform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01" name="Freeform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02" name="Freeform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03" name="Freeform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04" name="Freeform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05" name="Freeform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06" name="Freeform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07" name="Freeform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08" name="Freeform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09" name="Freeform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10" name="Freeform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11" name="Freeform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12" name="Freeform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13" name="Freeform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14" name="Freeform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15" name="Freeform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16" name="Freeform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17" name="Freeform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18" name="Freeform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19" name="Freeform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20" name="Freeform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21" name="Freeform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grpSp>
        <p:grpSp>
          <p:nvGrpSpPr>
            <p:cNvPr id="350" name="Group 349"/>
            <p:cNvGrpSpPr/>
            <p:nvPr/>
          </p:nvGrpSpPr>
          <p:grpSpPr>
            <a:xfrm flipH="1">
              <a:off x="2055224" y="5313306"/>
              <a:ext cx="1134584" cy="955223"/>
              <a:chOff x="3900133" y="5425719"/>
              <a:chExt cx="1778554" cy="1449268"/>
            </a:xfrm>
          </p:grpSpPr>
          <p:sp>
            <p:nvSpPr>
              <p:cNvPr id="366" name="Freeform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67" name="Freeform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68" name="Freeform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69" name="Freeform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70" name="Freeform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71" name="Freeform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72" name="Freeform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73" name="Freeform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74" name="Freeform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grpSp>
        <p:grpSp>
          <p:nvGrpSpPr>
            <p:cNvPr id="351" name="Group 350"/>
            <p:cNvGrpSpPr/>
            <p:nvPr/>
          </p:nvGrpSpPr>
          <p:grpSpPr>
            <a:xfrm>
              <a:off x="-1588" y="5362669"/>
              <a:ext cx="1522208" cy="1521243"/>
              <a:chOff x="-1588" y="5362669"/>
              <a:chExt cx="1522208" cy="1521243"/>
            </a:xfrm>
          </p:grpSpPr>
          <p:sp>
            <p:nvSpPr>
              <p:cNvPr id="359" name="Freeform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60" name="Freeform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61" name="Freeform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62" name="Freeform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63" name="Freeform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64" name="Freeform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65" name="Freeform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grpSp>
        <p:grpSp>
          <p:nvGrpSpPr>
            <p:cNvPr id="352" name="Group 351"/>
            <p:cNvGrpSpPr/>
            <p:nvPr/>
          </p:nvGrpSpPr>
          <p:grpSpPr>
            <a:xfrm>
              <a:off x="1808901" y="5856153"/>
              <a:ext cx="1693951" cy="1019100"/>
              <a:chOff x="1623186" y="-214403"/>
              <a:chExt cx="1171187" cy="716005"/>
            </a:xfrm>
          </p:grpSpPr>
          <p:sp>
            <p:nvSpPr>
              <p:cNvPr id="353" name="Freeform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54" name="Freeform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55" name="Freeform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56" name="Freeform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57" name="Freeform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58" name="Freeform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grpSp>
      </p:grpSp>
      <p:grpSp>
        <p:nvGrpSpPr>
          <p:cNvPr id="422" name="Group 52"/>
          <p:cNvGrpSpPr>
            <a:grpSpLocks noChangeAspect="1"/>
          </p:cNvGrpSpPr>
          <p:nvPr/>
        </p:nvGrpSpPr>
        <p:grpSpPr bwMode="auto">
          <a:xfrm rot="19948164">
            <a:off x="276934" y="506292"/>
            <a:ext cx="669674" cy="1021771"/>
            <a:chOff x="4634" y="754"/>
            <a:chExt cx="1164" cy="1332"/>
          </a:xfrm>
        </p:grpSpPr>
        <p:sp>
          <p:nvSpPr>
            <p:cNvPr id="42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2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2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2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2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2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2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3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grpSp>
      <p:grpSp>
        <p:nvGrpSpPr>
          <p:cNvPr id="431" name="Group 52"/>
          <p:cNvGrpSpPr>
            <a:grpSpLocks noChangeAspect="1"/>
          </p:cNvGrpSpPr>
          <p:nvPr/>
        </p:nvGrpSpPr>
        <p:grpSpPr bwMode="auto">
          <a:xfrm rot="5825446">
            <a:off x="8675798" y="452755"/>
            <a:ext cx="408172" cy="350313"/>
            <a:chOff x="4634" y="754"/>
            <a:chExt cx="1164" cy="1332"/>
          </a:xfrm>
        </p:grpSpPr>
        <p:sp>
          <p:nvSpPr>
            <p:cNvPr id="432"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33"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34"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35"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36"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37"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38"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39"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grpSp>
      <p:grpSp>
        <p:nvGrpSpPr>
          <p:cNvPr id="440" name="Group 66"/>
          <p:cNvGrpSpPr>
            <a:grpSpLocks noChangeAspect="1"/>
          </p:cNvGrpSpPr>
          <p:nvPr/>
        </p:nvGrpSpPr>
        <p:grpSpPr bwMode="auto">
          <a:xfrm>
            <a:off x="17578" y="3048994"/>
            <a:ext cx="291131" cy="364678"/>
            <a:chOff x="3636" y="1964"/>
            <a:chExt cx="413" cy="388"/>
          </a:xfrm>
        </p:grpSpPr>
        <p:sp>
          <p:nvSpPr>
            <p:cNvPr id="44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4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4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4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4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4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4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4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grpSp>
      <p:sp>
        <p:nvSpPr>
          <p:cNvPr id="2" name="Title 1"/>
          <p:cNvSpPr>
            <a:spLocks noGrp="1"/>
          </p:cNvSpPr>
          <p:nvPr>
            <p:ph type="title"/>
          </p:nvPr>
        </p:nvSpPr>
        <p:spPr>
          <a:xfrm>
            <a:off x="1526178" y="828877"/>
            <a:ext cx="4543914" cy="3507549"/>
          </a:xfrm>
        </p:spPr>
        <p:txBody>
          <a:bodyPr anchor="ctr">
            <a:normAutofit/>
          </a:bodyPr>
          <a:lstStyle>
            <a:lvl1pPr algn="ctr">
              <a:defRPr sz="4500"/>
            </a:lvl1pPr>
          </a:lstStyle>
          <a:p>
            <a:r>
              <a:rPr lang="en-US"/>
              <a:t>Click to edit Master title style</a:t>
            </a:r>
            <a:endParaRPr/>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18DCCD61-643D-44A5-A450-3A42A50CBC1E}" type="datetimeFigureOut">
              <a:rPr lang="en-US" smtClean="0"/>
              <a:pPr/>
              <a:t>7/28/2020</a:t>
            </a:fld>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335798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18DCCD61-643D-44A5-A450-3A42A50CBC1E}" type="datetimeFigureOut">
              <a:rPr lang="en-US" smtClean="0"/>
              <a:pPr/>
              <a:t>7/28/2020</a:t>
            </a:fld>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99271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2960" y="1188720"/>
            <a:ext cx="2331720" cy="2286000"/>
          </a:xfrm>
        </p:spPr>
        <p:txBody>
          <a:bodyPr anchor="b">
            <a:normAutofit/>
          </a:bodyPr>
          <a:lstStyle>
            <a:lvl1pPr>
              <a:defRPr sz="2550" b="0"/>
            </a:lvl1pPr>
          </a:lstStyle>
          <a:p>
            <a:r>
              <a:rPr lang="en-US"/>
              <a:t>Click to edit Master title style</a:t>
            </a:r>
            <a:endParaRPr/>
          </a:p>
        </p:txBody>
      </p:sp>
      <p:sp>
        <p:nvSpPr>
          <p:cNvPr id="3" name="Content Placeholder 2"/>
          <p:cNvSpPr>
            <a:spLocks noGrp="1"/>
          </p:cNvSpPr>
          <p:nvPr>
            <p:ph idx="1"/>
          </p:nvPr>
        </p:nvSpPr>
        <p:spPr>
          <a:xfrm>
            <a:off x="3360420" y="457200"/>
            <a:ext cx="5006340" cy="5943600"/>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22960" y="3474720"/>
            <a:ext cx="2331720" cy="1371600"/>
          </a:xfrm>
        </p:spPr>
        <p:txBody>
          <a:bodyPr>
            <a:normAutofit/>
          </a:bodyPr>
          <a:lstStyle>
            <a:lvl1pPr marL="0" indent="0">
              <a:spcBef>
                <a:spcPts val="90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18DCCD61-643D-44A5-A450-3A42A50CBC1E}" type="datetimeFigureOut">
              <a:rPr lang="en-US" smtClean="0"/>
              <a:pPr/>
              <a:t>7/28/2020</a:t>
            </a:fld>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218306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2960" y="1188720"/>
            <a:ext cx="2331720" cy="2286000"/>
          </a:xfrm>
        </p:spPr>
        <p:txBody>
          <a:bodyPr anchor="b">
            <a:normAutofit/>
          </a:bodyPr>
          <a:lstStyle>
            <a:lvl1pPr>
              <a:defRPr sz="255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3360420" y="457200"/>
            <a:ext cx="5006340" cy="5943600"/>
          </a:xfrm>
          <a:solidFill>
            <a:schemeClr val="bg1">
              <a:lumMod val="95000"/>
            </a:schemeClr>
          </a:solidFill>
        </p:spPr>
        <p:txBody>
          <a:bodyPr>
            <a:normAutofit/>
          </a:bodyPr>
          <a:lstStyle>
            <a:lvl1pPr marL="0" indent="0" algn="ctr">
              <a:buNone/>
              <a:defRPr sz="15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a:p>
        </p:txBody>
      </p:sp>
      <p:sp>
        <p:nvSpPr>
          <p:cNvPr id="4" name="Text Placeholder 3"/>
          <p:cNvSpPr>
            <a:spLocks noGrp="1"/>
          </p:cNvSpPr>
          <p:nvPr>
            <p:ph type="body" sz="half" idx="2"/>
          </p:nvPr>
        </p:nvSpPr>
        <p:spPr>
          <a:xfrm>
            <a:off x="822960" y="3474720"/>
            <a:ext cx="2331720" cy="1371600"/>
          </a:xfrm>
        </p:spPr>
        <p:txBody>
          <a:bodyPr>
            <a:normAutofit/>
          </a:bodyPr>
          <a:lstStyle>
            <a:lvl1pPr marL="0" indent="0">
              <a:spcBef>
                <a:spcPts val="90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18DCCD61-643D-44A5-A450-3A42A50CBC1E}" type="datetimeFigureOut">
              <a:rPr lang="en-US" smtClean="0"/>
              <a:pPr/>
              <a:t>7/28/2020</a:t>
            </a:fld>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388517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7/28/2020</a:t>
            </a:fld>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964128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92667"/>
            <a:ext cx="1971675" cy="557953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28650" y="592667"/>
            <a:ext cx="5800725" cy="55795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7/28/2020</a:t>
            </a:fld>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75620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9144000" cy="1069514"/>
          </a:xfrm>
          <a:prstGeom prst="rect">
            <a:avLst/>
          </a:prstGeom>
        </p:spPr>
        <p:txBody>
          <a:bodyPr anchor="ctr"/>
          <a:lstStyle>
            <a:lvl1pPr>
              <a:defRPr b="1" baseline="0">
                <a:solidFill>
                  <a:schemeClr val="bg1"/>
                </a:solidFill>
                <a:latin typeface="Arial" pitchFamily="34" charset="0"/>
                <a:cs typeface="Arial" pitchFamily="34" charset="0"/>
              </a:defRPr>
            </a:lvl1pPr>
          </a:lstStyle>
          <a:p>
            <a:r>
              <a:rPr lang="en-US" altLang="ko-KR" dirty="0"/>
              <a:t> Free PPT _ Click to add title</a:t>
            </a:r>
            <a:endParaRPr lang="ko-KR" altLang="en-US" dirty="0"/>
          </a:p>
        </p:txBody>
      </p:sp>
      <p:sp>
        <p:nvSpPr>
          <p:cNvPr id="3" name="Content Placeholder 2"/>
          <p:cNvSpPr>
            <a:spLocks noGrp="1"/>
          </p:cNvSpPr>
          <p:nvPr>
            <p:ph idx="1"/>
          </p:nvPr>
        </p:nvSpPr>
        <p:spPr>
          <a:xfrm>
            <a:off x="457200" y="1600201"/>
            <a:ext cx="8229600"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4" name="Content Placeholder 2"/>
          <p:cNvSpPr>
            <a:spLocks noGrp="1"/>
          </p:cNvSpPr>
          <p:nvPr>
            <p:ph idx="10"/>
          </p:nvPr>
        </p:nvSpPr>
        <p:spPr>
          <a:xfrm>
            <a:off x="467544" y="2276872"/>
            <a:ext cx="8229600" cy="3600400"/>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5582499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Free PPT _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2134072" y="1844824"/>
            <a:ext cx="6563072"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428012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DCCD61-643D-44A5-A450-3A42A50CBC1E}" type="datetimeFigureOut">
              <a:rPr lang="en-US" smtClean="0"/>
              <a:pPr/>
              <a:t>7/28/2020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29198114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p:cNvSpPr/>
          <p:nvPr/>
        </p:nvSpPr>
        <p:spPr bwMode="auto">
          <a:xfrm>
            <a:off x="2063115" y="630939"/>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3" y="1098388"/>
            <a:ext cx="7738814" cy="4394988"/>
          </a:xfrm>
        </p:spPr>
        <p:txBody>
          <a:bodyPr anchor="ctr">
            <a:noAutofit/>
          </a:bodyPr>
          <a:lstStyle>
            <a:lvl1pPr algn="ctr">
              <a:defRPr sz="5625" spc="450" baseline="0"/>
            </a:lvl1pPr>
          </a:lstStyle>
          <a:p>
            <a:r>
              <a:rPr lang="en-US"/>
              <a:t>Click to edit Master title style</a:t>
            </a:r>
            <a:endParaRPr lang="en-US" dirty="0"/>
          </a:p>
        </p:txBody>
      </p:sp>
      <p:sp>
        <p:nvSpPr>
          <p:cNvPr id="3" name="Subtitle 2"/>
          <p:cNvSpPr>
            <a:spLocks noGrp="1"/>
          </p:cNvSpPr>
          <p:nvPr>
            <p:ph type="subTitle" idx="1"/>
          </p:nvPr>
        </p:nvSpPr>
        <p:spPr>
          <a:xfrm>
            <a:off x="1661285" y="5979199"/>
            <a:ext cx="6034030" cy="742279"/>
          </a:xfrm>
        </p:spPr>
        <p:txBody>
          <a:bodyPr anchor="t">
            <a:normAutofit/>
          </a:bodyPr>
          <a:lstStyle>
            <a:lvl1pPr marL="0" indent="0" algn="ctr">
              <a:lnSpc>
                <a:spcPct val="100000"/>
              </a:lnSpc>
              <a:buNone/>
              <a:defRPr sz="1125" b="1" i="0" cap="all" spc="225" baseline="0">
                <a:solidFill>
                  <a:schemeClr val="tx2"/>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4" name="Date Placeholder 3"/>
          <p:cNvSpPr>
            <a:spLocks noGrp="1"/>
          </p:cNvSpPr>
          <p:nvPr>
            <p:ph type="dt" sz="half" idx="10"/>
          </p:nvPr>
        </p:nvSpPr>
        <p:spPr>
          <a:xfrm>
            <a:off x="808893" y="6375679"/>
            <a:ext cx="1747292" cy="348462"/>
          </a:xfrm>
        </p:spPr>
        <p:txBody>
          <a:bodyPr/>
          <a:lstStyle>
            <a:lvl1pPr>
              <a:defRPr baseline="0">
                <a:solidFill>
                  <a:schemeClr val="accent1">
                    <a:lumMod val="50000"/>
                  </a:schemeClr>
                </a:solidFill>
              </a:defRPr>
            </a:lvl1pPr>
          </a:lstStyle>
          <a:p>
            <a:fld id="{18DCCD61-643D-44A5-A450-3A42A50CBC1E}" type="datetimeFigureOut">
              <a:rPr lang="en-US" smtClean="0"/>
              <a:pPr/>
              <a:t>7/28/2020</a:t>
            </a:fld>
            <a:endParaRPr lang="en-US"/>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6800415" y="6375679"/>
            <a:ext cx="1747292" cy="345796"/>
          </a:xfrm>
        </p:spPr>
        <p:txBody>
          <a:bodyPr/>
          <a:lstStyle>
            <a:lvl1pPr>
              <a:defRPr baseline="0">
                <a:solidFill>
                  <a:schemeClr val="accent1">
                    <a:lumMod val="50000"/>
                  </a:schemeClr>
                </a:solidFill>
              </a:defRPr>
            </a:lvl1pPr>
          </a:lstStyle>
          <a:p>
            <a:fld id="{3A2F0832-F084-422D-97D1-AF848F4F2C34}" type="slidenum">
              <a:rPr lang="en-US" smtClean="0"/>
              <a:pPr/>
              <a:t>‹#›</a:t>
            </a:fld>
            <a:endParaRPr lang="en-US"/>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051837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DCCD61-643D-44A5-A450-3A42A50CBC1E}" type="datetimeFigureOut">
              <a:rPr lang="en-US" smtClean="0"/>
              <a:pPr/>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40139279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1"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8" y="1073891"/>
            <a:ext cx="6140303" cy="4064627"/>
          </a:xfrm>
        </p:spPr>
        <p:txBody>
          <a:bodyPr anchor="b">
            <a:normAutofit/>
          </a:bodyPr>
          <a:lstStyle>
            <a:lvl1pPr>
              <a:defRPr sz="4725" spc="45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32198" y="5159784"/>
            <a:ext cx="5263116" cy="951135"/>
          </a:xfrm>
        </p:spPr>
        <p:txBody>
          <a:bodyPr>
            <a:normAutofit/>
          </a:bodyPr>
          <a:lstStyle>
            <a:lvl1pPr marL="0" indent="0">
              <a:lnSpc>
                <a:spcPct val="100000"/>
              </a:lnSpc>
              <a:buNone/>
              <a:defRPr sz="1125" b="1" i="0" cap="all" spc="225" baseline="0">
                <a:solidFill>
                  <a:schemeClr val="accent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427411" y="6375679"/>
            <a:ext cx="1120460" cy="348462"/>
          </a:xfrm>
        </p:spPr>
        <p:txBody>
          <a:bodyPr/>
          <a:lstStyle>
            <a:lvl1pPr>
              <a:defRPr baseline="0">
                <a:solidFill>
                  <a:schemeClr val="tx2"/>
                </a:solidFill>
              </a:defRPr>
            </a:lvl1pPr>
          </a:lstStyle>
          <a:p>
            <a:fld id="{18DCCD61-643D-44A5-A450-3A42A50CBC1E}" type="datetimeFigureOut">
              <a:rPr lang="en-US" smtClean="0"/>
              <a:pPr/>
              <a:t>7/28/2020</a:t>
            </a:fld>
            <a:endParaRPr lang="en-US"/>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456826" y="6375679"/>
            <a:ext cx="1115675" cy="345796"/>
          </a:xfrm>
        </p:spPr>
        <p:txBody>
          <a:bodyPr/>
          <a:lstStyle>
            <a:lvl1pPr>
              <a:defRPr baseline="0">
                <a:solidFill>
                  <a:schemeClr val="tx2"/>
                </a:solidFill>
              </a:defRPr>
            </a:lvl1pPr>
          </a:lstStyle>
          <a:p>
            <a:fld id="{3A2F0832-F084-422D-97D1-AF848F4F2C34}" type="slidenum">
              <a:rPr lang="en-US" smtClean="0"/>
              <a:pPr/>
              <a:t>‹#›</a:t>
            </a:fld>
            <a:endParaRPr lang="en-US"/>
          </a:p>
        </p:txBody>
      </p:sp>
      <p:sp>
        <p:nvSpPr>
          <p:cNvPr id="16" name="Freeform 11"/>
          <p:cNvSpPr/>
          <p:nvPr/>
        </p:nvSpPr>
        <p:spPr bwMode="auto">
          <a:xfrm>
            <a:off x="655787"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p:cNvGrpSpPr/>
          <p:nvPr/>
        </p:nvGrpSpPr>
        <p:grpSpPr>
          <a:xfrm>
            <a:off x="1" y="0"/>
            <a:ext cx="2110979" cy="6858000"/>
            <a:chOff x="0" y="0"/>
            <a:chExt cx="2110979" cy="6858000"/>
          </a:xfrm>
        </p:grpSpPr>
        <p:sp>
          <p:nvSpPr>
            <p:cNvPr id="9" name="Freeform 8"/>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171804142"/>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DCCD61-643D-44A5-A450-3A42A50CBC1E}" type="datetimeFigureOut">
              <a:rPr lang="en-US" smtClean="0"/>
              <a:pPr/>
              <a:t>7/28/2020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554441567"/>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6" y="381003"/>
            <a:ext cx="7629525"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1832" y="2199636"/>
            <a:ext cx="3611880" cy="632529"/>
          </a:xfrm>
        </p:spPr>
        <p:txBody>
          <a:bodyPr anchor="b">
            <a:noAutofit/>
          </a:bodyPr>
          <a:lstStyle>
            <a:lvl1pPr marL="0" indent="0">
              <a:lnSpc>
                <a:spcPct val="100000"/>
              </a:lnSpc>
              <a:buNone/>
              <a:defRPr sz="1350" b="1" cap="all" spc="113" baseline="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75398" y="2199636"/>
            <a:ext cx="3611880" cy="632529"/>
          </a:xfrm>
        </p:spPr>
        <p:txBody>
          <a:bodyPr anchor="b">
            <a:noAutofit/>
          </a:bodyPr>
          <a:lstStyle>
            <a:lvl1pPr marL="0" indent="0">
              <a:lnSpc>
                <a:spcPct val="100000"/>
              </a:lnSpc>
              <a:buNone/>
              <a:defRPr sz="1350" b="1" cap="all" spc="113" baseline="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DCCD61-643D-44A5-A450-3A42A50CBC1E}" type="datetimeFigureOut">
              <a:rPr lang="en-US" smtClean="0"/>
              <a:pPr/>
              <a:t>7/28/2020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614870849"/>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DCCD61-643D-44A5-A450-3A42A50CBC1E}" type="datetimeFigureOut">
              <a:rPr lang="en-US" smtClean="0"/>
              <a:pPr/>
              <a:t>7/28/2020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21767152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pPr/>
              <a:t>7/28/2020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7887631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p:cNvSpPr/>
          <p:nvPr/>
        </p:nvSpPr>
        <p:spPr bwMode="auto">
          <a:xfrm>
            <a:off x="5542360"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2"/>
            <a:ext cx="2319086" cy="1196671"/>
          </a:xfrm>
        </p:spPr>
        <p:txBody>
          <a:bodyPr anchor="b">
            <a:normAutofit/>
          </a:bodyPr>
          <a:lstStyle>
            <a:lvl1pPr>
              <a:lnSpc>
                <a:spcPct val="100000"/>
              </a:lnSpc>
              <a:defRPr sz="1350" b="1" i="0" cap="all" spc="169"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73789" y="920377"/>
            <a:ext cx="4618814" cy="4985124"/>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900"/>
              </a:spcBef>
              <a:buNone/>
              <a:defRPr sz="1050" baseline="0">
                <a:solidFill>
                  <a:schemeClr val="bg2"/>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a:xfrm>
            <a:off x="573790" y="6375679"/>
            <a:ext cx="925016" cy="348462"/>
          </a:xfrm>
        </p:spPr>
        <p:txBody>
          <a:bodyPr/>
          <a:lstStyle/>
          <a:p>
            <a:fld id="{18DCCD61-643D-44A5-A450-3A42A50CBC1E}" type="datetimeFigureOut">
              <a:rPr lang="en-US" smtClean="0"/>
              <a:pPr/>
              <a:t>7/28/2020</a:t>
            </a:fld>
            <a:endParaRPr lang="en-US"/>
          </a:p>
        </p:txBody>
      </p:sp>
      <p:sp>
        <p:nvSpPr>
          <p:cNvPr id="6" name="Footer Placeholder 5"/>
          <p:cNvSpPr>
            <a:spLocks noGrp="1"/>
          </p:cNvSpPr>
          <p:nvPr>
            <p:ph type="ftr" sz="quarter" idx="11"/>
          </p:nvPr>
        </p:nvSpPr>
        <p:spPr>
          <a:xfrm>
            <a:off x="1577716" y="6375679"/>
            <a:ext cx="2611634" cy="345796"/>
          </a:xfrm>
        </p:spPr>
        <p:txBody>
          <a:bodyPr/>
          <a:lstStyle/>
          <a:p>
            <a:endParaRPr lang="en-US"/>
          </a:p>
        </p:txBody>
      </p:sp>
      <p:sp>
        <p:nvSpPr>
          <p:cNvPr id="7" name="Slide Number Placeholder 6"/>
          <p:cNvSpPr>
            <a:spLocks noGrp="1"/>
          </p:cNvSpPr>
          <p:nvPr>
            <p:ph type="sldNum" sz="quarter" idx="12"/>
          </p:nvPr>
        </p:nvSpPr>
        <p:spPr>
          <a:xfrm>
            <a:off x="4268261" y="6375679"/>
            <a:ext cx="924342" cy="345796"/>
          </a:xfrm>
        </p:spPr>
        <p:txBody>
          <a:bodyPr/>
          <a:lstStyle/>
          <a:p>
            <a:fld id="{3A2F0832-F084-422D-97D1-AF848F4F2C34}" type="slidenum">
              <a:rPr lang="en-US" smtClean="0"/>
              <a:pPr/>
              <a:t>‹#›</a:t>
            </a:fld>
            <a:endParaRPr lang="en-US"/>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69420672"/>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9" y="3"/>
            <a:ext cx="5516689" cy="6857999"/>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11" name="Freeform 11"/>
          <p:cNvSpPr/>
          <p:nvPr/>
        </p:nvSpPr>
        <p:spPr bwMode="auto">
          <a:xfrm>
            <a:off x="5542360"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350" b="1" i="0" spc="169"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900"/>
              </a:spcBef>
              <a:buNone/>
              <a:defRPr sz="1050" baseline="0">
                <a:solidFill>
                  <a:schemeClr val="bg2"/>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a:xfrm>
            <a:off x="574463" y="6375679"/>
            <a:ext cx="924342" cy="348462"/>
          </a:xfrm>
        </p:spPr>
        <p:txBody>
          <a:bodyPr/>
          <a:lstStyle/>
          <a:p>
            <a:fld id="{18DCCD61-643D-44A5-A450-3A42A50CBC1E}" type="datetimeFigureOut">
              <a:rPr lang="en-US" smtClean="0"/>
              <a:pPr/>
              <a:t>7/28/2020</a:t>
            </a:fld>
            <a:endParaRPr lang="en-US"/>
          </a:p>
        </p:txBody>
      </p:sp>
      <p:sp>
        <p:nvSpPr>
          <p:cNvPr id="6" name="Footer Placeholder 5"/>
          <p:cNvSpPr>
            <a:spLocks noGrp="1"/>
          </p:cNvSpPr>
          <p:nvPr>
            <p:ph type="ftr" sz="quarter" idx="11"/>
          </p:nvPr>
        </p:nvSpPr>
        <p:spPr>
          <a:xfrm>
            <a:off x="1577716" y="6375679"/>
            <a:ext cx="2611634" cy="345796"/>
          </a:xfrm>
        </p:spPr>
        <p:txBody>
          <a:bodyPr/>
          <a:lstStyle/>
          <a:p>
            <a:endParaRPr lang="en-US"/>
          </a:p>
        </p:txBody>
      </p:sp>
      <p:sp>
        <p:nvSpPr>
          <p:cNvPr id="7" name="Slide Number Placeholder 6"/>
          <p:cNvSpPr>
            <a:spLocks noGrp="1"/>
          </p:cNvSpPr>
          <p:nvPr>
            <p:ph type="sldNum" sz="quarter" idx="12"/>
          </p:nvPr>
        </p:nvSpPr>
        <p:spPr>
          <a:xfrm>
            <a:off x="4256153" y="6375679"/>
            <a:ext cx="947460" cy="345796"/>
          </a:xfrm>
        </p:spPr>
        <p:txBody>
          <a:bodyPr/>
          <a:lstStyle/>
          <a:p>
            <a:fld id="{3A2F0832-F084-422D-97D1-AF848F4F2C34}" type="slidenum">
              <a:rPr lang="en-US" smtClean="0"/>
              <a:pPr/>
              <a:t>‹#›</a:t>
            </a:fld>
            <a:endParaRPr lang="en-US"/>
          </a:p>
        </p:txBody>
      </p:sp>
      <p:sp>
        <p:nvSpPr>
          <p:cNvPr id="13" name="Rectangle 12"/>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048967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DCCD61-643D-44A5-A450-3A42A50CBC1E}" type="datetimeFigureOut">
              <a:rPr lang="en-US" smtClean="0"/>
              <a:pPr/>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61527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DCCD61-643D-44A5-A450-3A42A50CBC1E}" type="datetimeFigureOut">
              <a:rPr lang="en-US" smtClean="0"/>
              <a:pPr/>
              <a:t>7/28/2020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8181198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2" y="382386"/>
            <a:ext cx="1771930"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5" y="382386"/>
            <a:ext cx="5809517" cy="56004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DCCD61-643D-44A5-A450-3A42A50CBC1E}" type="datetimeFigureOut">
              <a:rPr lang="en-US" smtClean="0"/>
              <a:pPr/>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25750256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8910" y="304800"/>
            <a:ext cx="5318521" cy="2793906"/>
          </a:xfrm>
        </p:spPr>
        <p:txBody>
          <a:bodyPr anchor="b">
            <a:normAutofit/>
          </a:bodyPr>
          <a:lstStyle>
            <a:lvl1pPr algn="l">
              <a:lnSpc>
                <a:spcPct val="80000"/>
              </a:lnSpc>
              <a:defRPr sz="4950"/>
            </a:lvl1pPr>
          </a:lstStyle>
          <a:p>
            <a:r>
              <a:rPr lang="en-US"/>
              <a:t>Click to edit Master title style</a:t>
            </a:r>
            <a:endParaRPr/>
          </a:p>
        </p:txBody>
      </p:sp>
      <p:sp>
        <p:nvSpPr>
          <p:cNvPr id="3" name="Subtitle 2"/>
          <p:cNvSpPr>
            <a:spLocks noGrp="1"/>
          </p:cNvSpPr>
          <p:nvPr>
            <p:ph type="subTitle" idx="1"/>
          </p:nvPr>
        </p:nvSpPr>
        <p:spPr>
          <a:xfrm>
            <a:off x="798910" y="3108804"/>
            <a:ext cx="5318521" cy="838200"/>
          </a:xfrm>
        </p:spPr>
        <p:txBody>
          <a:bodyPr/>
          <a:lstStyle>
            <a:lvl1pPr marL="0" indent="0" algn="l">
              <a:spcBef>
                <a:spcPts val="0"/>
              </a:spcBef>
              <a:buNone/>
              <a:defRPr sz="1800">
                <a:solidFill>
                  <a:schemeClr val="accent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a:p>
        </p:txBody>
      </p:sp>
      <p:sp>
        <p:nvSpPr>
          <p:cNvPr id="8" name="Date Placeholder 7"/>
          <p:cNvSpPr>
            <a:spLocks noGrp="1"/>
          </p:cNvSpPr>
          <p:nvPr>
            <p:ph type="dt" sz="half" idx="10"/>
          </p:nvPr>
        </p:nvSpPr>
        <p:spPr/>
        <p:txBody>
          <a:bodyPr/>
          <a:lstStyle/>
          <a:p>
            <a:fld id="{9D3B9702-7FBF-4720-8670-571C5E7EEDDE}" type="datetime1">
              <a:rPr lang="en-US"/>
              <a:t>7/28/2020</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22507812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B3AF48E-ABA0-4B58-B562-D1D7408067C4}" type="datetime1">
              <a:rPr lang="en-US"/>
              <a:t>7/28/2020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5204244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85010" y="1600201"/>
            <a:ext cx="4800601" cy="2486025"/>
          </a:xfrm>
        </p:spPr>
        <p:txBody>
          <a:bodyPr anchor="b">
            <a:normAutofit/>
          </a:bodyPr>
          <a:lstStyle>
            <a:lvl1pPr>
              <a:defRPr sz="3900"/>
            </a:lvl1pPr>
          </a:lstStyle>
          <a:p>
            <a:r>
              <a:rPr lang="en-US"/>
              <a:t>Click to edit Master title style</a:t>
            </a:r>
            <a:endParaRPr/>
          </a:p>
        </p:txBody>
      </p:sp>
      <p:sp>
        <p:nvSpPr>
          <p:cNvPr id="3" name="Text Placeholder 2"/>
          <p:cNvSpPr>
            <a:spLocks noGrp="1"/>
          </p:cNvSpPr>
          <p:nvPr>
            <p:ph type="body" idx="1"/>
          </p:nvPr>
        </p:nvSpPr>
        <p:spPr>
          <a:xfrm>
            <a:off x="3885009" y="4105029"/>
            <a:ext cx="4800601" cy="914400"/>
          </a:xfrm>
        </p:spPr>
        <p:txBody>
          <a:bodyPr>
            <a:normAutofit/>
          </a:bodyPr>
          <a:lstStyle>
            <a:lvl1pPr marL="0" indent="0">
              <a:buNone/>
              <a:defRPr sz="1500">
                <a:solidFill>
                  <a:schemeClr val="accent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A5034C-8BD9-4B0C-893B-33834FAB227F}" type="datetime1">
              <a:rPr lang="en-US"/>
              <a:t>7/28/2020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8924406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656160" y="1600200"/>
            <a:ext cx="3429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256610" y="1600200"/>
            <a:ext cx="3429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7CD787AA-CBCD-47F9-A04C-7106C508CDE4}" type="datetime1">
              <a:rPr lang="en-US"/>
              <a:t>7/28/2020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5658866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656160" y="1600200"/>
            <a:ext cx="3429000" cy="823912"/>
          </a:xfrm>
        </p:spPr>
        <p:txBody>
          <a:bodyPr anchor="ctr">
            <a:noAutofit/>
          </a:bodyPr>
          <a:lstStyle>
            <a:lvl1pPr marL="0" indent="0">
              <a:spcBef>
                <a:spcPts val="0"/>
              </a:spcBef>
              <a:buNone/>
              <a:defRPr sz="1575"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656160" y="2505075"/>
            <a:ext cx="3429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5256610" y="1600200"/>
            <a:ext cx="3429000" cy="823912"/>
          </a:xfrm>
        </p:spPr>
        <p:txBody>
          <a:bodyPr anchor="ctr">
            <a:noAutofit/>
          </a:bodyPr>
          <a:lstStyle>
            <a:lvl1pPr marL="0" indent="0">
              <a:spcBef>
                <a:spcPts val="0"/>
              </a:spcBef>
              <a:buNone/>
              <a:defRPr sz="1575"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256610" y="2505075"/>
            <a:ext cx="3429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D1CC9DD-75F5-4611-BA0B-CFB1A226639C}" type="datetime1">
              <a:rPr lang="en-US"/>
              <a:t>7/28/2020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3745294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980F1F9-2D3D-4243-878F-D000C3F2A1C4}" type="datetime1">
              <a:rPr lang="en-US"/>
              <a:t>7/28/2020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3920541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t>7/28/2020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9411689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28209" y="2277477"/>
            <a:ext cx="2057401" cy="2322178"/>
          </a:xfrm>
        </p:spPr>
        <p:txBody>
          <a:bodyPr anchor="b">
            <a:normAutofit/>
          </a:bodyPr>
          <a:lstStyle>
            <a:lvl1pPr>
              <a:defRPr sz="1950">
                <a:solidFill>
                  <a:schemeClr val="accent2"/>
                </a:solidFill>
              </a:defRPr>
            </a:lvl1pPr>
          </a:lstStyle>
          <a:p>
            <a:r>
              <a:rPr lang="en-US"/>
              <a:t>Click to edit Master title style</a:t>
            </a:r>
            <a:endParaRPr/>
          </a:p>
        </p:txBody>
      </p:sp>
      <p:sp>
        <p:nvSpPr>
          <p:cNvPr id="3" name="Content Placeholder 2"/>
          <p:cNvSpPr>
            <a:spLocks noGrp="1"/>
          </p:cNvSpPr>
          <p:nvPr>
            <p:ph idx="1"/>
          </p:nvPr>
        </p:nvSpPr>
        <p:spPr>
          <a:xfrm>
            <a:off x="970360" y="533400"/>
            <a:ext cx="5143500" cy="4800600"/>
          </a:xfrm>
        </p:spPr>
        <p:txBody>
          <a:bodyPr>
            <a:normAutofit/>
          </a:bodyPr>
          <a:lstStyle>
            <a:lvl1pPr>
              <a:defRPr sz="1800"/>
            </a:lvl1pPr>
            <a:lvl2pPr>
              <a:defRPr sz="1500"/>
            </a:lvl2pPr>
            <a:lvl3pPr>
              <a:defRPr sz="1350"/>
            </a:lvl3pPr>
            <a:lvl4pPr>
              <a:defRPr sz="120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628211" y="4583188"/>
            <a:ext cx="2057400" cy="1131813"/>
          </a:xfrm>
        </p:spPr>
        <p:txBody>
          <a:bodyPr>
            <a:normAutofit/>
          </a:bodyPr>
          <a:lstStyle>
            <a:lvl1pPr marL="0" indent="0">
              <a:spcBef>
                <a:spcPts val="750"/>
              </a:spcBef>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085CD17-C377-4DE5-9FCA-CC7471605C58}" type="datetime1">
              <a:rPr lang="en-US"/>
              <a:t>7/28/2020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4193744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28209" y="2277477"/>
            <a:ext cx="2057401" cy="2322178"/>
          </a:xfrm>
        </p:spPr>
        <p:txBody>
          <a:bodyPr anchor="b">
            <a:normAutofit/>
          </a:bodyPr>
          <a:lstStyle>
            <a:lvl1pPr>
              <a:defRPr sz="1950">
                <a:solidFill>
                  <a:schemeClr val="accent2"/>
                </a:solidFill>
              </a:defRPr>
            </a:lvl1pPr>
          </a:lstStyle>
          <a:p>
            <a:r>
              <a:rPr lang="en-US"/>
              <a:t>Click to edit Master title style</a:t>
            </a:r>
            <a:endParaRPr/>
          </a:p>
        </p:txBody>
      </p:sp>
      <p:sp>
        <p:nvSpPr>
          <p:cNvPr id="8" name="Rounded Rectangle 7"/>
          <p:cNvSpPr/>
          <p:nvPr/>
        </p:nvSpPr>
        <p:spPr>
          <a:xfrm>
            <a:off x="970359" y="533400"/>
            <a:ext cx="51435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3" name="Picture Placeholder 2" descr="An empty placeholder to add an image. Click on the placeholder and select the image that you wish to add."/>
          <p:cNvSpPr>
            <a:spLocks noGrp="1"/>
          </p:cNvSpPr>
          <p:nvPr>
            <p:ph type="pic" idx="1"/>
          </p:nvPr>
        </p:nvSpPr>
        <p:spPr>
          <a:xfrm>
            <a:off x="1056084" y="647700"/>
            <a:ext cx="4972050" cy="4572000"/>
          </a:xfrm>
          <a:prstGeom prst="roundRect">
            <a:avLst>
              <a:gd name="adj" fmla="val 3725"/>
            </a:avLst>
          </a:prstGeom>
        </p:spPr>
        <p:txBody>
          <a:bodyPr tIns="914400">
            <a:normAutofit/>
          </a:bodyPr>
          <a:lstStyle>
            <a:lvl1pPr marL="0" indent="0" algn="ctr">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a:p>
        </p:txBody>
      </p:sp>
      <p:sp>
        <p:nvSpPr>
          <p:cNvPr id="4" name="Text Placeholder 3"/>
          <p:cNvSpPr>
            <a:spLocks noGrp="1"/>
          </p:cNvSpPr>
          <p:nvPr>
            <p:ph type="body" sz="half" idx="2"/>
          </p:nvPr>
        </p:nvSpPr>
        <p:spPr>
          <a:xfrm>
            <a:off x="6628211" y="4583188"/>
            <a:ext cx="2057400" cy="1131813"/>
          </a:xfrm>
        </p:spPr>
        <p:txBody>
          <a:bodyPr>
            <a:normAutofit/>
          </a:bodyPr>
          <a:lstStyle>
            <a:lvl1pPr marL="0" indent="0">
              <a:spcBef>
                <a:spcPts val="750"/>
              </a:spcBef>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9BE9F02-BE96-4BAE-86A5-1FA60D24CAE2}" type="datetime1">
              <a:rPr lang="en-US"/>
              <a:t>7/28/2020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919432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pPr/>
              <a:t>7/28/2020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962918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427AEA-BBBB-4C9B-AB23-214EAA8AB789}" type="datetime1">
              <a:rPr lang="en-US"/>
              <a:t>7/28/2020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3918203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8761" y="304801"/>
            <a:ext cx="1286850"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657350" y="304801"/>
            <a:ext cx="5627111"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91CA30-F5CD-4CA0-B16A-349C6F830700}" type="datetime1">
              <a:rPr lang="en-US"/>
              <a:t>7/28/2020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8253239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6"/>
            <a:ext cx="9148763"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6729989" y="6442525"/>
            <a:ext cx="2057400" cy="365125"/>
          </a:xfrm>
        </p:spPr>
        <p:txBody>
          <a:bodyPr/>
          <a:lstStyle/>
          <a:p>
            <a:fld id="{B61BEF0D-F0BB-DE4B-95CE-6DB70DBA9567}" type="datetimeFigureOut">
              <a:rPr lang="en-US" smtClean="0"/>
              <a:pPr/>
              <a:t>7/28/2020</a:t>
            </a:fld>
            <a:endParaRPr lang="en-US" dirty="0"/>
          </a:p>
        </p:txBody>
      </p:sp>
      <p:sp>
        <p:nvSpPr>
          <p:cNvPr id="5" name="Footer Placeholder 4"/>
          <p:cNvSpPr>
            <a:spLocks noGrp="1"/>
          </p:cNvSpPr>
          <p:nvPr>
            <p:ph type="ftr" sz="quarter" idx="11"/>
          </p:nvPr>
        </p:nvSpPr>
        <p:spPr>
          <a:xfrm>
            <a:off x="3024158" y="6442525"/>
            <a:ext cx="30861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349824" y="6442525"/>
            <a:ext cx="2066534" cy="365125"/>
          </a:xfrm>
        </p:spPr>
        <p:txBody>
          <a:bodyPr anchor="ctr"/>
          <a:lstStyle>
            <a:lvl1pPr algn="l">
              <a:defRPr sz="900"/>
            </a:lvl1pPr>
          </a:lstStyle>
          <a:p>
            <a:fld id="{D57F1E4F-1CFF-5643-939E-217C01CDF565}" type="slidenum">
              <a:rPr lang="en-US" smtClean="0"/>
              <a:pPr/>
              <a:t>‹#›</a:t>
            </a:fld>
            <a:endParaRPr lang="en-US" dirty="0"/>
          </a:p>
        </p:txBody>
      </p:sp>
      <p:sp>
        <p:nvSpPr>
          <p:cNvPr id="68"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p:cNvGrpSpPr/>
          <p:nvPr/>
        </p:nvGrpSpPr>
        <p:grpSpPr>
          <a:xfrm>
            <a:off x="5490225" y="467785"/>
            <a:ext cx="3656410"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940564" y="1023868"/>
            <a:ext cx="2845259" cy="3349641"/>
          </a:xfrm>
        </p:spPr>
        <p:txBody>
          <a:bodyPr anchor="t">
            <a:normAutofit/>
          </a:bodyPr>
          <a:lstStyle>
            <a:lvl1pPr algn="l">
              <a:lnSpc>
                <a:spcPct val="105000"/>
              </a:lnSpc>
              <a:defRPr sz="2925"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5940564" y="4945377"/>
            <a:ext cx="2845259" cy="1037760"/>
          </a:xfrm>
        </p:spPr>
        <p:txBody>
          <a:bodyPr anchor="t">
            <a:normAutofit/>
          </a:bodyPr>
          <a:lstStyle>
            <a:lvl1pPr marL="0" indent="0" algn="l">
              <a:lnSpc>
                <a:spcPct val="130000"/>
              </a:lnSpc>
              <a:buNone/>
              <a:defRPr sz="1500"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60971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extLst>
    <p:ext uri="{DCECCB84-F9BA-43D5-87BE-67443E8EF086}">
      <p15:sldGuideLst xmlns:p15="http://schemas.microsoft.com/office/powerpoint/2012/main">
        <p15:guide id="1" orient="horz" pos="4056">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C8593D-7C47-471E-A8DF-97AC4FFD13F5}" type="datetimeFigureOut">
              <a:rPr lang="en-US" smtClean="0"/>
              <a:pPr/>
              <a:t>7/28/2020</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289D71E3-7D81-4C24-B9D8-6B108755C64C}" type="slidenum">
              <a:rPr lang="en-US" smtClean="0"/>
              <a:pPr/>
              <a:t>‹#›</a:t>
            </a:fld>
            <a:endParaRPr lang="en-US"/>
          </a:p>
        </p:txBody>
      </p:sp>
    </p:spTree>
    <p:extLst>
      <p:ext uri="{BB962C8B-B14F-4D97-AF65-F5344CB8AC3E}">
        <p14:creationId xmlns:p14="http://schemas.microsoft.com/office/powerpoint/2010/main" val="329251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p:cNvSpPr>
            <a:spLocks noEditPoints="1"/>
          </p:cNvSpPr>
          <p:nvPr/>
        </p:nvSpPr>
        <p:spPr bwMode="auto">
          <a:xfrm>
            <a:off x="1" y="-4679"/>
            <a:ext cx="9150461"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p:cNvGrpSpPr/>
          <p:nvPr/>
        </p:nvGrpSpPr>
        <p:grpSpPr>
          <a:xfrm>
            <a:off x="1839516" y="1262064"/>
            <a:ext cx="5464969"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6738557" y="6296731"/>
            <a:ext cx="2057400" cy="365125"/>
          </a:xfrm>
        </p:spPr>
        <p:txBody>
          <a:bodyPr/>
          <a:lstStyle>
            <a:lvl1pPr>
              <a:defRPr>
                <a:solidFill>
                  <a:schemeClr val="bg2"/>
                </a:solidFill>
              </a:defRPr>
            </a:lvl1pPr>
          </a:lstStyle>
          <a:p>
            <a:fld id="{B61BEF0D-F0BB-DE4B-95CE-6DB70DBA9567}" type="datetimeFigureOut">
              <a:rPr lang="en-US" smtClean="0"/>
              <a:pPr/>
              <a:t>7/28/2020</a:t>
            </a:fld>
            <a:endParaRPr lang="en-US" dirty="0"/>
          </a:p>
        </p:txBody>
      </p:sp>
      <p:sp>
        <p:nvSpPr>
          <p:cNvPr id="5" name="Footer Placeholder 4"/>
          <p:cNvSpPr>
            <a:spLocks noGrp="1"/>
          </p:cNvSpPr>
          <p:nvPr>
            <p:ph type="ftr" sz="quarter" idx="11"/>
          </p:nvPr>
        </p:nvSpPr>
        <p:spPr>
          <a:xfrm>
            <a:off x="3030683" y="6296731"/>
            <a:ext cx="30861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348057" y="6296731"/>
            <a:ext cx="2086157" cy="365125"/>
          </a:xfrm>
        </p:spPr>
        <p:txBody>
          <a:bodyPr anchor="ctr"/>
          <a:lstStyle>
            <a:lvl1pPr algn="l">
              <a:defRPr sz="900">
                <a:solidFill>
                  <a:schemeClr val="bg2"/>
                </a:solidFill>
              </a:defRPr>
            </a:lvl1pPr>
          </a:lstStyle>
          <a:p>
            <a:fld id="{D57F1E4F-1CFF-5643-939E-217C01CDF565}" type="slidenum">
              <a:rPr lang="en-US" smtClean="0"/>
              <a:pPr/>
              <a:t>‹#›</a:t>
            </a:fld>
            <a:endParaRPr lang="en-US" dirty="0"/>
          </a:p>
        </p:txBody>
      </p:sp>
      <p:sp>
        <p:nvSpPr>
          <p:cNvPr id="2" name="Title 1"/>
          <p:cNvSpPr>
            <a:spLocks noGrp="1"/>
          </p:cNvSpPr>
          <p:nvPr>
            <p:ph type="title"/>
          </p:nvPr>
        </p:nvSpPr>
        <p:spPr>
          <a:xfrm>
            <a:off x="2371726" y="1830580"/>
            <a:ext cx="4394793" cy="1841715"/>
          </a:xfrm>
        </p:spPr>
        <p:txBody>
          <a:bodyPr anchor="t">
            <a:normAutofit/>
          </a:bodyPr>
          <a:lstStyle>
            <a:lvl1pPr algn="ctr">
              <a:lnSpc>
                <a:spcPct val="105000"/>
              </a:lnSpc>
              <a:defRPr sz="2925"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60938" y="4176132"/>
            <a:ext cx="3424856" cy="1038807"/>
          </a:xfrm>
        </p:spPr>
        <p:txBody>
          <a:bodyPr>
            <a:normAutofit/>
          </a:bodyPr>
          <a:lstStyle>
            <a:lvl1pPr marL="0" indent="0" algn="ctr">
              <a:lnSpc>
                <a:spcPct val="130000"/>
              </a:lnSpc>
              <a:spcBef>
                <a:spcPts val="0"/>
              </a:spcBef>
              <a:buNone/>
              <a:defRPr sz="1500" baseline="0">
                <a:solidFill>
                  <a:schemeClr val="tx2">
                    <a:lumMod val="75000"/>
                    <a:lumOff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23879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00274" y="2438400"/>
            <a:ext cx="312039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7813" y="2438400"/>
            <a:ext cx="312039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C8593D-7C47-471E-A8DF-97AC4FFD13F5}" type="datetimeFigureOut">
              <a:rPr lang="en-US" smtClean="0"/>
              <a:pPr/>
              <a:t>7/28/2020</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289D71E3-7D81-4C24-B9D8-6B108755C64C}" type="slidenum">
              <a:rPr lang="en-US" smtClean="0"/>
              <a:pPr/>
              <a:t>‹#›</a:t>
            </a:fld>
            <a:endParaRPr lang="en-US"/>
          </a:p>
        </p:txBody>
      </p:sp>
    </p:spTree>
    <p:extLst>
      <p:ext uri="{BB962C8B-B14F-4D97-AF65-F5344CB8AC3E}">
        <p14:creationId xmlns:p14="http://schemas.microsoft.com/office/powerpoint/2010/main" val="173220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00274" y="566928"/>
            <a:ext cx="6577930"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00274" y="2456408"/>
            <a:ext cx="3120390" cy="823912"/>
          </a:xfrm>
        </p:spPr>
        <p:txBody>
          <a:bodyPr anchor="b"/>
          <a:lstStyle>
            <a:lvl1pPr marL="0" indent="0">
              <a:lnSpc>
                <a:spcPct val="99000"/>
              </a:lnSpc>
              <a:buNone/>
              <a:defRPr sz="18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2200274" y="3316640"/>
            <a:ext cx="312039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7813" y="2456408"/>
            <a:ext cx="3120390" cy="823912"/>
          </a:xfrm>
        </p:spPr>
        <p:txBody>
          <a:bodyPr anchor="b"/>
          <a:lstStyle>
            <a:lvl1pPr marL="0" indent="0">
              <a:lnSpc>
                <a:spcPct val="99000"/>
              </a:lnSpc>
              <a:buNone/>
              <a:defRPr sz="18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657813" y="3316640"/>
            <a:ext cx="312039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C8593D-7C47-471E-A8DF-97AC4FFD13F5}" type="datetimeFigureOut">
              <a:rPr lang="en-US" smtClean="0"/>
              <a:pPr/>
              <a:t>7/28/2020</a:t>
            </a:fld>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289D71E3-7D81-4C24-B9D8-6B108755C64C}" type="slidenum">
              <a:rPr lang="en-US" smtClean="0"/>
              <a:pPr/>
              <a:t>‹#›</a:t>
            </a:fld>
            <a:endParaRPr lang="en-US"/>
          </a:p>
        </p:txBody>
      </p:sp>
    </p:spTree>
    <p:extLst>
      <p:ext uri="{BB962C8B-B14F-4D97-AF65-F5344CB8AC3E}">
        <p14:creationId xmlns:p14="http://schemas.microsoft.com/office/powerpoint/2010/main" val="86235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C8593D-7C47-471E-A8DF-97AC4FFD13F5}" type="datetimeFigureOut">
              <a:rPr lang="en-US" smtClean="0"/>
              <a:pPr/>
              <a:t>7/28/2020</a:t>
            </a:fld>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289D71E3-7D81-4C24-B9D8-6B108755C64C}" type="slidenum">
              <a:rPr lang="en-US" smtClean="0"/>
              <a:pPr/>
              <a:t>‹#›</a:t>
            </a:fld>
            <a:endParaRPr lang="en-US"/>
          </a:p>
        </p:txBody>
      </p:sp>
    </p:spTree>
    <p:extLst>
      <p:ext uri="{BB962C8B-B14F-4D97-AF65-F5344CB8AC3E}">
        <p14:creationId xmlns:p14="http://schemas.microsoft.com/office/powerpoint/2010/main" val="1746410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p:cNvGrpSpPr/>
          <p:nvPr/>
        </p:nvGrpSpPr>
        <p:grpSpPr>
          <a:xfrm>
            <a:off x="300536" y="362425"/>
            <a:ext cx="2621984"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7FC8593D-7C47-471E-A8DF-97AC4FFD13F5}" type="datetimeFigureOut">
              <a:rPr lang="en-US" smtClean="0"/>
              <a:pPr/>
              <a:t>7/28/2020</a:t>
            </a:fld>
            <a:endParaRPr lang="en-US"/>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289D71E3-7D81-4C24-B9D8-6B108755C64C}" type="slidenum">
              <a:rPr lang="en-US" smtClean="0"/>
              <a:pPr/>
              <a:t>‹#›</a:t>
            </a:fld>
            <a:endParaRPr lang="en-US"/>
          </a:p>
        </p:txBody>
      </p:sp>
    </p:spTree>
    <p:extLst>
      <p:ext uri="{BB962C8B-B14F-4D97-AF65-F5344CB8AC3E}">
        <p14:creationId xmlns:p14="http://schemas.microsoft.com/office/powerpoint/2010/main" val="3950756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extLst>
    <p:ext uri="{DCECCB84-F9BA-43D5-87BE-67443E8EF086}">
      <p15:sldGuideLst xmlns:p15="http://schemas.microsoft.com/office/powerpoint/2012/main">
        <p15:guide id="1" pos="540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p:cNvSpPr>
            <a:spLocks noEditPoints="1"/>
          </p:cNvSpPr>
          <p:nvPr/>
        </p:nvSpPr>
        <p:spPr bwMode="auto">
          <a:xfrm rot="2047334" flipH="1">
            <a:off x="6429343" y="453682"/>
            <a:ext cx="2557084"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6357367" y="1503907"/>
            <a:ext cx="2420786" cy="1687924"/>
          </a:xfrm>
        </p:spPr>
        <p:txBody>
          <a:bodyPr anchor="b">
            <a:normAutofit/>
          </a:bodyPr>
          <a:lstStyle>
            <a:lvl1pPr>
              <a:lnSpc>
                <a:spcPct val="104000"/>
              </a:lnSpc>
              <a:defRPr sz="2550"/>
            </a:lvl1pPr>
          </a:lstStyle>
          <a:p>
            <a:r>
              <a:rPr lang="en-US"/>
              <a:t>Click to edit Master title style</a:t>
            </a:r>
            <a:endParaRPr lang="en-US" dirty="0"/>
          </a:p>
        </p:txBody>
      </p:sp>
      <p:sp>
        <p:nvSpPr>
          <p:cNvPr id="3" name="Content Placeholder 2"/>
          <p:cNvSpPr>
            <a:spLocks noGrp="1"/>
          </p:cNvSpPr>
          <p:nvPr>
            <p:ph idx="1"/>
          </p:nvPr>
        </p:nvSpPr>
        <p:spPr>
          <a:xfrm>
            <a:off x="365798" y="441414"/>
            <a:ext cx="5697780" cy="5654586"/>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57367" y="3223804"/>
            <a:ext cx="2420786" cy="2872197"/>
          </a:xfrm>
        </p:spPr>
        <p:txBody>
          <a:bodyPr/>
          <a:lstStyle>
            <a:lvl1pPr marL="0" indent="0">
              <a:spcBef>
                <a:spcPts val="105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357417" y="6286501"/>
            <a:ext cx="2420786" cy="365125"/>
          </a:xfrm>
        </p:spPr>
        <p:txBody>
          <a:bodyPr/>
          <a:lstStyle>
            <a:lvl1pPr algn="l">
              <a:defRPr/>
            </a:lvl1pPr>
          </a:lstStyle>
          <a:p>
            <a:fld id="{7FC8593D-7C47-471E-A8DF-97AC4FFD13F5}" type="datetimeFigureOut">
              <a:rPr lang="en-US" smtClean="0"/>
              <a:pPr/>
              <a:t>7/28/2020</a:t>
            </a:fld>
            <a:endParaRPr lang="en-US"/>
          </a:p>
        </p:txBody>
      </p:sp>
      <p:sp>
        <p:nvSpPr>
          <p:cNvPr id="6" name="Footer Placeholder 5"/>
          <p:cNvSpPr>
            <a:spLocks noGrp="1"/>
          </p:cNvSpPr>
          <p:nvPr>
            <p:ph type="ftr" sz="quarter" idx="11"/>
          </p:nvPr>
        </p:nvSpPr>
        <p:spPr>
          <a:xfrm>
            <a:off x="365798" y="6286501"/>
            <a:ext cx="5697780" cy="365125"/>
          </a:xfrm>
        </p:spPr>
        <p:txBody>
          <a:bodyPr/>
          <a:lstStyle>
            <a:lvl1pPr algn="l">
              <a:defRPr/>
            </a:lvl1pPr>
          </a:lstStyle>
          <a:p>
            <a:r>
              <a:rPr lang="en-US"/>
              <a:t>Add a footer</a:t>
            </a:r>
            <a:endParaRPr lang="en-US" dirty="0"/>
          </a:p>
        </p:txBody>
      </p:sp>
      <p:sp>
        <p:nvSpPr>
          <p:cNvPr id="7" name="Slide Number Placeholder 6"/>
          <p:cNvSpPr>
            <a:spLocks noGrp="1"/>
          </p:cNvSpPr>
          <p:nvPr>
            <p:ph type="sldNum" sz="quarter" idx="12"/>
          </p:nvPr>
        </p:nvSpPr>
        <p:spPr>
          <a:xfrm>
            <a:off x="6357367" y="373605"/>
            <a:ext cx="2420786" cy="816481"/>
          </a:xfrm>
        </p:spPr>
        <p:txBody>
          <a:bodyPr anchor="t"/>
          <a:lstStyle>
            <a:lvl1pPr algn="l">
              <a:defRPr sz="3300"/>
            </a:lvl1pPr>
          </a:lstStyle>
          <a:p>
            <a:fld id="{289D71E3-7D81-4C24-B9D8-6B108755C64C}" type="slidenum">
              <a:rPr lang="en-US" smtClean="0"/>
              <a:pPr/>
              <a:t>‹#›</a:t>
            </a:fld>
            <a:endParaRPr lang="en-US"/>
          </a:p>
        </p:txBody>
      </p:sp>
    </p:spTree>
    <p:extLst>
      <p:ext uri="{BB962C8B-B14F-4D97-AF65-F5344CB8AC3E}">
        <p14:creationId xmlns:p14="http://schemas.microsoft.com/office/powerpoint/2010/main" val="822200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pPr/>
              <a:t>7/28/2020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296884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p:cNvSpPr>
            <a:spLocks noEditPoints="1"/>
          </p:cNvSpPr>
          <p:nvPr/>
        </p:nvSpPr>
        <p:spPr bwMode="auto">
          <a:xfrm rot="2047334" flipH="1">
            <a:off x="6429343" y="453682"/>
            <a:ext cx="2557084"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6357366" y="1503910"/>
            <a:ext cx="2422969" cy="1687924"/>
          </a:xfrm>
        </p:spPr>
        <p:txBody>
          <a:bodyPr anchor="b">
            <a:noAutofit/>
          </a:bodyPr>
          <a:lstStyle>
            <a:lvl1pPr>
              <a:lnSpc>
                <a:spcPct val="104000"/>
              </a:lnSpc>
              <a:defRPr sz="2550"/>
            </a:lvl1pPr>
          </a:lstStyle>
          <a:p>
            <a:r>
              <a:rPr lang="en-US"/>
              <a:t>Click to edit Master title style</a:t>
            </a:r>
            <a:endParaRPr lang="en-US" dirty="0"/>
          </a:p>
        </p:txBody>
      </p:sp>
      <p:sp>
        <p:nvSpPr>
          <p:cNvPr id="3" name="Picture Placeholder 2"/>
          <p:cNvSpPr>
            <a:spLocks noGrp="1" noChangeAspect="1"/>
          </p:cNvSpPr>
          <p:nvPr>
            <p:ph type="pic" idx="1"/>
          </p:nvPr>
        </p:nvSpPr>
        <p:spPr>
          <a:xfrm>
            <a:off x="1" y="1"/>
            <a:ext cx="6076988"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357366" y="3223806"/>
            <a:ext cx="2420874" cy="2872194"/>
          </a:xfrm>
        </p:spPr>
        <p:txBody>
          <a:bodyPr/>
          <a:lstStyle>
            <a:lvl1pPr marL="0" indent="0">
              <a:spcBef>
                <a:spcPts val="105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357366" y="6291073"/>
            <a:ext cx="2420874" cy="365125"/>
          </a:xfrm>
        </p:spPr>
        <p:txBody>
          <a:bodyPr/>
          <a:lstStyle>
            <a:lvl1pPr algn="l">
              <a:defRPr/>
            </a:lvl1pPr>
          </a:lstStyle>
          <a:p>
            <a:fld id="{7FC8593D-7C47-471E-A8DF-97AC4FFD13F5}" type="datetimeFigureOut">
              <a:rPr lang="en-US" smtClean="0"/>
              <a:pPr/>
              <a:t>7/28/2020</a:t>
            </a:fld>
            <a:endParaRPr lang="en-US"/>
          </a:p>
        </p:txBody>
      </p:sp>
      <p:sp>
        <p:nvSpPr>
          <p:cNvPr id="6" name="Footer Placeholder 5"/>
          <p:cNvSpPr>
            <a:spLocks noGrp="1"/>
          </p:cNvSpPr>
          <p:nvPr>
            <p:ph type="ftr" sz="quarter" idx="11"/>
          </p:nvPr>
        </p:nvSpPr>
        <p:spPr>
          <a:xfrm>
            <a:off x="365798" y="6291073"/>
            <a:ext cx="5698998" cy="365125"/>
          </a:xfrm>
        </p:spPr>
        <p:txBody>
          <a:bodyPr/>
          <a:lstStyle>
            <a:lvl1pPr algn="l">
              <a:defRPr/>
            </a:lvl1pPr>
          </a:lstStyle>
          <a:p>
            <a:r>
              <a:rPr lang="en-US"/>
              <a:t>Add a footer</a:t>
            </a:r>
            <a:endParaRPr lang="en-US" dirty="0"/>
          </a:p>
        </p:txBody>
      </p:sp>
      <p:sp>
        <p:nvSpPr>
          <p:cNvPr id="7" name="Slide Number Placeholder 6"/>
          <p:cNvSpPr>
            <a:spLocks noGrp="1"/>
          </p:cNvSpPr>
          <p:nvPr>
            <p:ph type="sldNum" sz="quarter" idx="12"/>
          </p:nvPr>
        </p:nvSpPr>
        <p:spPr>
          <a:xfrm>
            <a:off x="6357366" y="373607"/>
            <a:ext cx="2420874" cy="816482"/>
          </a:xfrm>
        </p:spPr>
        <p:txBody>
          <a:bodyPr anchor="t"/>
          <a:lstStyle>
            <a:lvl1pPr algn="l">
              <a:defRPr sz="3300"/>
            </a:lvl1pPr>
          </a:lstStyle>
          <a:p>
            <a:fld id="{289D71E3-7D81-4C24-B9D8-6B108755C64C}" type="slidenum">
              <a:rPr lang="en-US" smtClean="0"/>
              <a:pPr/>
              <a:t>‹#›</a:t>
            </a:fld>
            <a:endParaRPr lang="en-US"/>
          </a:p>
        </p:txBody>
      </p:sp>
    </p:spTree>
    <p:extLst>
      <p:ext uri="{BB962C8B-B14F-4D97-AF65-F5344CB8AC3E}">
        <p14:creationId xmlns:p14="http://schemas.microsoft.com/office/powerpoint/2010/main" val="198381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C8593D-7C47-471E-A8DF-97AC4FFD13F5}" type="datetimeFigureOut">
              <a:rPr lang="en-US" smtClean="0"/>
              <a:pPr/>
              <a:t>7/28/2020</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289D71E3-7D81-4C24-B9D8-6B108755C64C}" type="slidenum">
              <a:rPr lang="en-US" smtClean="0"/>
              <a:pPr/>
              <a:t>‹#›</a:t>
            </a:fld>
            <a:endParaRPr lang="en-US"/>
          </a:p>
        </p:txBody>
      </p:sp>
    </p:spTree>
    <p:extLst>
      <p:ext uri="{BB962C8B-B14F-4D97-AF65-F5344CB8AC3E}">
        <p14:creationId xmlns:p14="http://schemas.microsoft.com/office/powerpoint/2010/main" val="2561106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300536" y="362425"/>
            <a:ext cx="2621984"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6958474" y="507037"/>
            <a:ext cx="1178720"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00275" y="524373"/>
            <a:ext cx="4469683"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958474" y="6296616"/>
            <a:ext cx="1879497" cy="365125"/>
          </a:xfrm>
        </p:spPr>
        <p:txBody>
          <a:bodyPr/>
          <a:lstStyle/>
          <a:p>
            <a:fld id="{7FC8593D-7C47-471E-A8DF-97AC4FFD13F5}" type="datetimeFigureOut">
              <a:rPr lang="en-US" smtClean="0"/>
              <a:pPr/>
              <a:t>7/28/2020</a:t>
            </a:fld>
            <a:endParaRPr lang="en-US"/>
          </a:p>
        </p:txBody>
      </p:sp>
      <p:sp>
        <p:nvSpPr>
          <p:cNvPr id="5" name="Footer Placeholder 4"/>
          <p:cNvSpPr>
            <a:spLocks noGrp="1"/>
          </p:cNvSpPr>
          <p:nvPr>
            <p:ph type="ftr" sz="quarter" idx="11"/>
          </p:nvPr>
        </p:nvSpPr>
        <p:spPr>
          <a:xfrm>
            <a:off x="2200275" y="6296616"/>
            <a:ext cx="4469683" cy="365125"/>
          </a:xfrm>
        </p:spPr>
        <p:txBody>
          <a:bodyPr/>
          <a:lstStyle/>
          <a:p>
            <a:r>
              <a:rPr lang="en-US"/>
              <a:t>Add a footer</a:t>
            </a:r>
            <a:endParaRPr lang="en-US" dirty="0"/>
          </a:p>
        </p:txBody>
      </p:sp>
      <p:sp>
        <p:nvSpPr>
          <p:cNvPr id="6" name="Slide Number Placeholder 5"/>
          <p:cNvSpPr>
            <a:spLocks noGrp="1"/>
          </p:cNvSpPr>
          <p:nvPr>
            <p:ph type="sldNum" sz="quarter" idx="12"/>
          </p:nvPr>
        </p:nvSpPr>
        <p:spPr>
          <a:xfrm rot="5400000">
            <a:off x="5878074" y="2928735"/>
            <a:ext cx="5383267" cy="453202"/>
          </a:xfrm>
        </p:spPr>
        <p:txBody>
          <a:bodyPr/>
          <a:lstStyle>
            <a:lvl1pPr algn="l">
              <a:defRPr/>
            </a:lvl1pPr>
          </a:lstStyle>
          <a:p>
            <a:fld id="{289D71E3-7D81-4C24-B9D8-6B108755C64C}" type="slidenum">
              <a:rPr lang="en-US" smtClean="0"/>
              <a:pPr/>
              <a:t>‹#›</a:t>
            </a:fld>
            <a:endParaRPr lang="en-US"/>
          </a:p>
        </p:txBody>
      </p:sp>
      <p:cxnSp>
        <p:nvCxnSpPr>
          <p:cNvPr id="7" name="Straight Connector 6"/>
          <p:cNvCxnSpPr/>
          <p:nvPr/>
        </p:nvCxnSpPr>
        <p:spPr>
          <a:xfrm>
            <a:off x="6833687" y="571503"/>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799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pPr/>
              <a:t>7/28/2020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2987035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4.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5.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4.pn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pPr/>
              <a:t>7/28/2020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pPr/>
              <a:t>‹#›</a:t>
            </a:fld>
            <a:endParaRPr lang="en-US"/>
          </a:p>
        </p:txBody>
      </p:sp>
    </p:spTree>
    <p:extLst>
      <p:ext uri="{BB962C8B-B14F-4D97-AF65-F5344CB8AC3E}">
        <p14:creationId xmlns:p14="http://schemas.microsoft.com/office/powerpoint/2010/main" val="32863573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88" r:id="rId12"/>
    <p:sldLayoutId id="2147483689" r:id="rId13"/>
    <p:sldLayoutId id="2147483660"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18DCCD61-643D-44A5-A450-3A42A50CBC1E}" type="datetimeFigureOut">
              <a:rPr lang="en-US" smtClean="0"/>
              <a:pPr/>
              <a:t>7/28/2020</a:t>
            </a:fld>
            <a:endParaRPr lang="en-US"/>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3A2F0832-F084-422D-97D1-AF848F4F2C34}" type="slidenum">
              <a:rPr lang="en-US" smtClean="0"/>
              <a:pPr/>
              <a:t>‹#›</a:t>
            </a:fld>
            <a:endParaRPr lang="en-US"/>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11938531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594">
          <p15:clr>
            <a:srgbClr val="F26B43"/>
          </p15:clr>
        </p15:guide>
        <p15:guide id="1" pos="792">
          <p15:clr>
            <a:srgbClr val="F26B43"/>
          </p15:clr>
        </p15:guide>
        <p15:guide id="2" pos="7200">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2B72CE-0876-4896-8B5C-103B73A0EE5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F2BAA0A-2EBB-4CBE-BDC5-00BA234BB32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0BC7467-B464-49F3-A005-98A52A5E9BC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8DCCD61-643D-44A5-A450-3A42A50CBC1E}" type="datetimeFigureOut">
              <a:rPr lang="en-US" smtClean="0"/>
              <a:pPr/>
              <a:t>7/28/2020</a:t>
            </a:fld>
            <a:endParaRPr lang="en-US"/>
          </a:p>
        </p:txBody>
      </p:sp>
      <p:sp>
        <p:nvSpPr>
          <p:cNvPr id="5" name="Footer Placeholder 4">
            <a:extLst>
              <a:ext uri="{FF2B5EF4-FFF2-40B4-BE49-F238E27FC236}">
                <a16:creationId xmlns:a16="http://schemas.microsoft.com/office/drawing/2014/main" id="{984E9536-D1D7-4F30-8FFC-7D0ACE75C0B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50238B-647B-4777-A250-3E0F124834A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A2F0832-F084-422D-97D1-AF848F4F2C34}" type="slidenum">
              <a:rPr lang="en-US" smtClean="0"/>
              <a:pPr/>
              <a:t>‹#›</a:t>
            </a:fld>
            <a:endParaRPr lang="en-US"/>
          </a:p>
        </p:txBody>
      </p:sp>
      <p:pic>
        <p:nvPicPr>
          <p:cNvPr id="7" name="Picture 6">
            <a:extLst>
              <a:ext uri="{FF2B5EF4-FFF2-40B4-BE49-F238E27FC236}">
                <a16:creationId xmlns:a16="http://schemas.microsoft.com/office/drawing/2014/main" id="{7AA4BBB6-6786-4DFB-8143-509B9EE88CBA}"/>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l="525" t="511" r="525" b="2999"/>
          <a:stretch/>
        </p:blipFill>
        <p:spPr>
          <a:xfrm>
            <a:off x="0" y="0"/>
            <a:ext cx="9141620" cy="6858000"/>
          </a:xfrm>
          <a:prstGeom prst="rect">
            <a:avLst/>
          </a:prstGeom>
        </p:spPr>
      </p:pic>
    </p:spTree>
    <p:extLst>
      <p:ext uri="{BB962C8B-B14F-4D97-AF65-F5344CB8AC3E}">
        <p14:creationId xmlns:p14="http://schemas.microsoft.com/office/powerpoint/2010/main" val="2243332128"/>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Freeform 50"/>
          <p:cNvSpPr>
            <a:spLocks/>
          </p:cNvSpPr>
          <p:nvPr/>
        </p:nvSpPr>
        <p:spPr bwMode="auto">
          <a:xfrm>
            <a:off x="6571059" y="5521528"/>
            <a:ext cx="257157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p:spPr>
        <p:txBody>
          <a:bodyPr vert="horz" wrap="square" lIns="68580" tIns="34290" rIns="68580" bIns="34290" numCol="1" anchor="t" anchorCtr="0" compatLnSpc="1">
            <a:prstTxWarp prst="textNoShape">
              <a:avLst/>
            </a:prstTxWarp>
          </a:bodyPr>
          <a:lstStyle/>
          <a:p>
            <a:endParaRPr sz="1350"/>
          </a:p>
        </p:txBody>
      </p:sp>
      <p:sp>
        <p:nvSpPr>
          <p:cNvPr id="8" name="Freeform 51"/>
          <p:cNvSpPr>
            <a:spLocks/>
          </p:cNvSpPr>
          <p:nvPr/>
        </p:nvSpPr>
        <p:spPr bwMode="auto">
          <a:xfrm>
            <a:off x="1" y="5652179"/>
            <a:ext cx="8561363"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p:spPr>
        <p:txBody>
          <a:bodyPr vert="horz" wrap="square" lIns="68580" tIns="34290" rIns="68580" bIns="34290" numCol="1" anchor="t" anchorCtr="0" compatLnSpc="1">
            <a:prstTxWarp prst="textNoShape">
              <a:avLst/>
            </a:prstTxWarp>
          </a:bodyPr>
          <a:lstStyle/>
          <a:p>
            <a:endParaRPr sz="1350"/>
          </a:p>
        </p:txBody>
      </p:sp>
      <p:sp>
        <p:nvSpPr>
          <p:cNvPr id="9" name="Freeform 51"/>
          <p:cNvSpPr>
            <a:spLocks/>
          </p:cNvSpPr>
          <p:nvPr/>
        </p:nvSpPr>
        <p:spPr bwMode="auto">
          <a:xfrm>
            <a:off x="-10311" y="5865036"/>
            <a:ext cx="8561363"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p:spPr>
        <p:txBody>
          <a:bodyPr vert="horz" wrap="square" lIns="68580" tIns="34290" rIns="68580" bIns="34290" numCol="1" anchor="t" anchorCtr="0" compatLnSpc="1">
            <a:prstTxWarp prst="textNoShape">
              <a:avLst/>
            </a:prstTxWarp>
          </a:bodyPr>
          <a:lstStyle/>
          <a:p>
            <a:endParaRPr sz="1350"/>
          </a:p>
        </p:txBody>
      </p:sp>
      <p:grpSp>
        <p:nvGrpSpPr>
          <p:cNvPr id="10" name="Group 66"/>
          <p:cNvGrpSpPr>
            <a:grpSpLocks noChangeAspect="1"/>
          </p:cNvGrpSpPr>
          <p:nvPr/>
        </p:nvGrpSpPr>
        <p:grpSpPr bwMode="auto">
          <a:xfrm>
            <a:off x="8735766" y="947577"/>
            <a:ext cx="319984" cy="400819"/>
            <a:chOff x="3636" y="1964"/>
            <a:chExt cx="413" cy="388"/>
          </a:xfrm>
        </p:grpSpPr>
        <p:sp>
          <p:nvSpPr>
            <p:cNvPr id="1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1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grpSp>
      <p:grpSp>
        <p:nvGrpSpPr>
          <p:cNvPr id="19" name="Group 18"/>
          <p:cNvGrpSpPr/>
          <p:nvPr/>
        </p:nvGrpSpPr>
        <p:grpSpPr>
          <a:xfrm>
            <a:off x="8481696" y="6212029"/>
            <a:ext cx="656603" cy="645972"/>
            <a:chOff x="7344986" y="5566058"/>
            <a:chExt cx="1750940" cy="1291943"/>
          </a:xfrm>
        </p:grpSpPr>
        <p:sp>
          <p:nvSpPr>
            <p:cNvPr id="20" name="Freeform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1" name="Freeform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2" name="Freeform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3" name="Freeform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4" name="Freeform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5" name="Freeform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grpSp>
      <p:grpSp>
        <p:nvGrpSpPr>
          <p:cNvPr id="26" name="Group 5"/>
          <p:cNvGrpSpPr>
            <a:grpSpLocks noChangeAspect="1"/>
          </p:cNvGrpSpPr>
          <p:nvPr/>
        </p:nvGrpSpPr>
        <p:grpSpPr bwMode="auto">
          <a:xfrm>
            <a:off x="1831" y="2873890"/>
            <a:ext cx="447921" cy="789302"/>
            <a:chOff x="2121" y="1060"/>
            <a:chExt cx="597" cy="789"/>
          </a:xfrm>
        </p:grpSpPr>
        <p:sp>
          <p:nvSpPr>
            <p:cNvPr id="27" name="Freeform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8" name="Freeform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29" name="Freeform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0" name="Freeform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1" name="Freeform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2" name="Freeform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3" name="Freeform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grpSp>
      <p:grpSp>
        <p:nvGrpSpPr>
          <p:cNvPr id="34" name="Group 16"/>
          <p:cNvGrpSpPr>
            <a:grpSpLocks noChangeAspect="1"/>
          </p:cNvGrpSpPr>
          <p:nvPr/>
        </p:nvGrpSpPr>
        <p:grpSpPr bwMode="auto">
          <a:xfrm>
            <a:off x="104629" y="-13010"/>
            <a:ext cx="1037180" cy="804244"/>
            <a:chOff x="1922" y="1129"/>
            <a:chExt cx="987" cy="574"/>
          </a:xfrm>
        </p:grpSpPr>
        <p:sp>
          <p:nvSpPr>
            <p:cNvPr id="35" name="Freeform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6" name="Freeform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7" name="Freeform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8" name="Freeform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39" name="Freeform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0" name="Freeform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1" name="Freeform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2" name="Freeform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grpSp>
      <p:grpSp>
        <p:nvGrpSpPr>
          <p:cNvPr id="43" name="Group 28"/>
          <p:cNvGrpSpPr>
            <a:grpSpLocks noChangeAspect="1"/>
          </p:cNvGrpSpPr>
          <p:nvPr/>
        </p:nvGrpSpPr>
        <p:grpSpPr bwMode="auto">
          <a:xfrm>
            <a:off x="0" y="5007562"/>
            <a:ext cx="515890" cy="1147722"/>
            <a:chOff x="1901" y="2020"/>
            <a:chExt cx="1059" cy="1767"/>
          </a:xfrm>
        </p:grpSpPr>
        <p:sp>
          <p:nvSpPr>
            <p:cNvPr id="44" name="Freeform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5" name="Freeform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6" name="Freeform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7" name="Freeform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8" name="Freeform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49" name="Freeform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50" name="Freeform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51" name="Freeform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grpSp>
      <p:grpSp>
        <p:nvGrpSpPr>
          <p:cNvPr id="52" name="Group 52"/>
          <p:cNvGrpSpPr>
            <a:grpSpLocks noChangeAspect="1"/>
          </p:cNvGrpSpPr>
          <p:nvPr/>
        </p:nvGrpSpPr>
        <p:grpSpPr bwMode="auto">
          <a:xfrm rot="19948164">
            <a:off x="8357436" y="105148"/>
            <a:ext cx="506303" cy="772505"/>
            <a:chOff x="4634" y="754"/>
            <a:chExt cx="1164" cy="1332"/>
          </a:xfrm>
        </p:grpSpPr>
        <p:sp>
          <p:nvSpPr>
            <p:cNvPr id="5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5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5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5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5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5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5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6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grpSp>
      <p:grpSp>
        <p:nvGrpSpPr>
          <p:cNvPr id="61" name="Group 64"/>
          <p:cNvGrpSpPr>
            <a:grpSpLocks noChangeAspect="1"/>
          </p:cNvGrpSpPr>
          <p:nvPr/>
        </p:nvGrpSpPr>
        <p:grpSpPr bwMode="auto">
          <a:xfrm flipH="1">
            <a:off x="8086999" y="2958793"/>
            <a:ext cx="771182" cy="1140705"/>
            <a:chOff x="2052" y="995"/>
            <a:chExt cx="768" cy="852"/>
          </a:xfrm>
        </p:grpSpPr>
        <p:sp>
          <p:nvSpPr>
            <p:cNvPr id="6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6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6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6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6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6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6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sp>
          <p:nvSpPr>
            <p:cNvPr id="6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350"/>
            </a:p>
          </p:txBody>
        </p:sp>
      </p:grpSp>
      <p:sp>
        <p:nvSpPr>
          <p:cNvPr id="2" name="Title Placeholder 1"/>
          <p:cNvSpPr>
            <a:spLocks noGrp="1"/>
          </p:cNvSpPr>
          <p:nvPr>
            <p:ph type="title"/>
          </p:nvPr>
        </p:nvSpPr>
        <p:spPr>
          <a:xfrm>
            <a:off x="1143000" y="78910"/>
            <a:ext cx="6850298"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46429" y="1485901"/>
            <a:ext cx="6851142" cy="4152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141809" y="6601968"/>
            <a:ext cx="5233845" cy="237744"/>
          </a:xfrm>
          <a:prstGeom prst="rect">
            <a:avLst/>
          </a:prstGeom>
        </p:spPr>
        <p:txBody>
          <a:bodyPr vert="horz" lIns="91440" tIns="45720" rIns="91440" bIns="45720" rtlCol="0" anchor="ctr"/>
          <a:lstStyle>
            <a:lvl1pPr algn="l">
              <a:defRPr sz="900" cap="none" baseline="0">
                <a:solidFill>
                  <a:schemeClr val="tx1"/>
                </a:solidFill>
              </a:defRPr>
            </a:lvl1pPr>
          </a:lstStyle>
          <a:p>
            <a:endParaRPr lang="en-US"/>
          </a:p>
        </p:txBody>
      </p:sp>
      <p:sp>
        <p:nvSpPr>
          <p:cNvPr id="4" name="Date Placeholder 3"/>
          <p:cNvSpPr>
            <a:spLocks noGrp="1"/>
          </p:cNvSpPr>
          <p:nvPr>
            <p:ph type="dt" sz="half" idx="2"/>
          </p:nvPr>
        </p:nvSpPr>
        <p:spPr>
          <a:xfrm>
            <a:off x="6656832" y="6601969"/>
            <a:ext cx="797399" cy="193933"/>
          </a:xfrm>
          <a:prstGeom prst="rect">
            <a:avLst/>
          </a:prstGeom>
        </p:spPr>
        <p:txBody>
          <a:bodyPr vert="horz" lIns="91440" tIns="45720" rIns="91440" bIns="45720" rtlCol="0" anchor="ctr"/>
          <a:lstStyle>
            <a:lvl1pPr algn="r">
              <a:defRPr sz="900">
                <a:solidFill>
                  <a:schemeClr val="tx1"/>
                </a:solidFill>
              </a:defRPr>
            </a:lvl1pPr>
          </a:lstStyle>
          <a:p>
            <a:fld id="{18DCCD61-643D-44A5-A450-3A42A50CBC1E}" type="datetimeFigureOut">
              <a:rPr lang="en-US" smtClean="0"/>
              <a:pPr/>
              <a:t>7/28/2020</a:t>
            </a:fld>
            <a:endParaRPr lang="en-US"/>
          </a:p>
        </p:txBody>
      </p:sp>
      <p:sp>
        <p:nvSpPr>
          <p:cNvPr id="6" name="Slide Number Placeholder 5"/>
          <p:cNvSpPr>
            <a:spLocks noGrp="1"/>
          </p:cNvSpPr>
          <p:nvPr>
            <p:ph type="sldNum" sz="quarter" idx="4"/>
          </p:nvPr>
        </p:nvSpPr>
        <p:spPr>
          <a:xfrm>
            <a:off x="7517511" y="6601968"/>
            <a:ext cx="480060" cy="237744"/>
          </a:xfrm>
          <a:prstGeom prst="rect">
            <a:avLst/>
          </a:prstGeom>
        </p:spPr>
        <p:txBody>
          <a:bodyPr vert="horz" lIns="91440" tIns="45720" rIns="91440" bIns="45720" rtlCol="0" anchor="ctr"/>
          <a:lstStyle>
            <a:lvl1pPr algn="r">
              <a:defRPr sz="900">
                <a:solidFill>
                  <a:schemeClr val="tx1"/>
                </a:solidFill>
              </a:defRPr>
            </a:lvl1pPr>
          </a:lstStyle>
          <a:p>
            <a:fld id="{3A2F0832-F084-422D-97D1-AF848F4F2C34}" type="slidenum">
              <a:rPr lang="en-US" smtClean="0"/>
              <a:pPr/>
              <a:t>‹#›</a:t>
            </a:fld>
            <a:endParaRPr lang="en-US"/>
          </a:p>
        </p:txBody>
      </p:sp>
    </p:spTree>
    <p:extLst>
      <p:ext uri="{BB962C8B-B14F-4D97-AF65-F5344CB8AC3E}">
        <p14:creationId xmlns:p14="http://schemas.microsoft.com/office/powerpoint/2010/main" val="3768822746"/>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6" r:id="rId12"/>
    <p:sldLayoutId id="2147483857" r:id="rId13"/>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marL="0" indent="0" algn="l" defTabSz="685800" rtl="0" eaLnBrk="1" latinLnBrk="0" hangingPunct="1">
        <a:lnSpc>
          <a:spcPct val="90000"/>
        </a:lnSpc>
        <a:spcBef>
          <a:spcPct val="0"/>
        </a:spcBef>
        <a:buFont typeface="Arial" pitchFamily="34" charset="0"/>
        <a:buNone/>
        <a:defRPr sz="2550" kern="1200">
          <a:solidFill>
            <a:schemeClr val="tx1"/>
          </a:solidFill>
          <a:latin typeface="+mj-lt"/>
          <a:ea typeface="+mj-ea"/>
          <a:cs typeface="+mj-cs"/>
        </a:defRPr>
      </a:lvl1pPr>
    </p:titleStyle>
    <p:bodyStyle>
      <a:lvl1pPr marL="205740" indent="-171450" algn="l" defTabSz="685800" rtl="0" eaLnBrk="1" latinLnBrk="0" hangingPunct="1">
        <a:lnSpc>
          <a:spcPct val="100000"/>
        </a:lnSpc>
        <a:spcBef>
          <a:spcPts val="1350"/>
        </a:spcBef>
        <a:buClr>
          <a:schemeClr val="tx1">
            <a:lumMod val="75000"/>
            <a:lumOff val="25000"/>
          </a:schemeClr>
        </a:buClr>
        <a:buSzPct val="100000"/>
        <a:buFont typeface="Arial" pitchFamily="34" charset="0"/>
        <a:buChar char="•"/>
        <a:defRPr sz="1500" kern="1200">
          <a:solidFill>
            <a:schemeClr val="tx1"/>
          </a:solidFill>
          <a:latin typeface="+mn-lt"/>
          <a:ea typeface="+mn-ea"/>
          <a:cs typeface="+mn-cs"/>
        </a:defRPr>
      </a:lvl1pPr>
      <a:lvl2pPr marL="445770" indent="-171450" algn="l" defTabSz="685800" rtl="0" eaLnBrk="1" latinLnBrk="0" hangingPunct="1">
        <a:lnSpc>
          <a:spcPct val="100000"/>
        </a:lnSpc>
        <a:spcBef>
          <a:spcPts val="750"/>
        </a:spcBef>
        <a:buClr>
          <a:schemeClr val="tx1">
            <a:lumMod val="75000"/>
            <a:lumOff val="25000"/>
          </a:schemeClr>
        </a:buClr>
        <a:buSzPct val="100000"/>
        <a:buFont typeface="Arial" pitchFamily="34" charset="0"/>
        <a:buChar char="•"/>
        <a:defRPr sz="1350" kern="1200">
          <a:solidFill>
            <a:schemeClr val="tx1"/>
          </a:solidFill>
          <a:latin typeface="+mn-lt"/>
          <a:ea typeface="+mn-ea"/>
          <a:cs typeface="+mn-cs"/>
        </a:defRPr>
      </a:lvl2pPr>
      <a:lvl3pPr marL="685800" indent="-171450" algn="l" defTabSz="685800" rtl="0" eaLnBrk="1" latinLnBrk="0" hangingPunct="1">
        <a:lnSpc>
          <a:spcPct val="100000"/>
        </a:lnSpc>
        <a:spcBef>
          <a:spcPts val="600"/>
        </a:spcBef>
        <a:buClr>
          <a:schemeClr val="tx1">
            <a:lumMod val="75000"/>
            <a:lumOff val="25000"/>
          </a:schemeClr>
        </a:buClr>
        <a:buSzPct val="100000"/>
        <a:buFont typeface="Arial" pitchFamily="34" charset="0"/>
        <a:buChar char="•"/>
        <a:defRPr sz="1200" kern="1200">
          <a:solidFill>
            <a:schemeClr val="tx1"/>
          </a:solidFill>
          <a:latin typeface="+mn-lt"/>
          <a:ea typeface="+mn-ea"/>
          <a:cs typeface="+mn-cs"/>
        </a:defRPr>
      </a:lvl3pPr>
      <a:lvl4pPr marL="925830" indent="-171450" algn="l" defTabSz="685800" rtl="0" eaLnBrk="1" latinLnBrk="0" hangingPunct="1">
        <a:lnSpc>
          <a:spcPct val="100000"/>
        </a:lnSpc>
        <a:spcBef>
          <a:spcPts val="600"/>
        </a:spcBef>
        <a:buClr>
          <a:schemeClr val="tx1">
            <a:lumMod val="75000"/>
            <a:lumOff val="25000"/>
          </a:schemeClr>
        </a:buClr>
        <a:buSzPct val="100000"/>
        <a:buFont typeface="Arial" pitchFamily="34" charset="0"/>
        <a:buChar char="•"/>
        <a:defRPr sz="1050" kern="1200">
          <a:solidFill>
            <a:schemeClr val="tx1"/>
          </a:solidFill>
          <a:latin typeface="+mn-lt"/>
          <a:ea typeface="+mn-ea"/>
          <a:cs typeface="+mn-cs"/>
        </a:defRPr>
      </a:lvl4pPr>
      <a:lvl5pPr marL="1165860" indent="-171450" algn="l" defTabSz="685800" rtl="0" eaLnBrk="1" latinLnBrk="0" hangingPunct="1">
        <a:lnSpc>
          <a:spcPct val="100000"/>
        </a:lnSpc>
        <a:spcBef>
          <a:spcPts val="600"/>
        </a:spcBef>
        <a:buClr>
          <a:schemeClr val="tx1">
            <a:lumMod val="75000"/>
            <a:lumOff val="25000"/>
          </a:schemeClr>
        </a:buClr>
        <a:buSzPct val="100000"/>
        <a:buFont typeface="Arial" pitchFamily="34" charset="0"/>
        <a:buChar char="•"/>
        <a:defRPr sz="1050" kern="1200">
          <a:solidFill>
            <a:schemeClr val="tx1"/>
          </a:solidFill>
          <a:latin typeface="+mn-lt"/>
          <a:ea typeface="+mn-ea"/>
          <a:cs typeface="+mn-cs"/>
        </a:defRPr>
      </a:lvl5pPr>
      <a:lvl6pPr marL="1405890" indent="-171450" algn="l" defTabSz="685800" rtl="0" eaLnBrk="1" latinLnBrk="0" hangingPunct="1">
        <a:lnSpc>
          <a:spcPct val="90000"/>
        </a:lnSpc>
        <a:spcBef>
          <a:spcPts val="600"/>
        </a:spcBef>
        <a:buSzPct val="80000"/>
        <a:buFont typeface="Arial" pitchFamily="34" charset="0"/>
        <a:buChar char="•"/>
        <a:defRPr sz="1050" kern="1200">
          <a:solidFill>
            <a:schemeClr val="tx1"/>
          </a:solidFill>
          <a:latin typeface="+mn-lt"/>
          <a:ea typeface="+mn-ea"/>
          <a:cs typeface="+mn-cs"/>
        </a:defRPr>
      </a:lvl6pPr>
      <a:lvl7pPr marL="1645920" indent="-171450" algn="l" defTabSz="685800" rtl="0" eaLnBrk="1" latinLnBrk="0" hangingPunct="1">
        <a:lnSpc>
          <a:spcPct val="90000"/>
        </a:lnSpc>
        <a:spcBef>
          <a:spcPts val="600"/>
        </a:spcBef>
        <a:buSzPct val="80000"/>
        <a:buFont typeface="Arial" pitchFamily="34" charset="0"/>
        <a:buChar char="•"/>
        <a:defRPr sz="1050" kern="1200" baseline="0">
          <a:solidFill>
            <a:schemeClr val="tx1"/>
          </a:solidFill>
          <a:latin typeface="+mn-lt"/>
          <a:ea typeface="+mn-ea"/>
          <a:cs typeface="+mn-cs"/>
        </a:defRPr>
      </a:lvl7pPr>
      <a:lvl8pPr marL="1885950" indent="-171450" algn="l" defTabSz="685800" rtl="0" eaLnBrk="1" latinLnBrk="0" hangingPunct="1">
        <a:lnSpc>
          <a:spcPct val="90000"/>
        </a:lnSpc>
        <a:spcBef>
          <a:spcPts val="600"/>
        </a:spcBef>
        <a:buSzPct val="80000"/>
        <a:buFont typeface="Arial" pitchFamily="34" charset="0"/>
        <a:buChar char="•"/>
        <a:defRPr sz="1050" kern="1200" baseline="0">
          <a:solidFill>
            <a:schemeClr val="tx1"/>
          </a:solidFill>
          <a:latin typeface="+mn-lt"/>
          <a:ea typeface="+mn-ea"/>
          <a:cs typeface="+mn-cs"/>
        </a:defRPr>
      </a:lvl8pPr>
      <a:lvl9pPr marL="2125980" indent="-171450" algn="l" defTabSz="685800" rtl="0" eaLnBrk="1" latinLnBrk="0" hangingPunct="1">
        <a:lnSpc>
          <a:spcPct val="90000"/>
        </a:lnSpc>
        <a:spcBef>
          <a:spcPts val="600"/>
        </a:spcBef>
        <a:buSzPct val="80000"/>
        <a:buFont typeface="Arial" pitchFamily="34" charset="0"/>
        <a:buChar char="•"/>
        <a:defRPr sz="1050" kern="1200" baseline="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pos="3840">
          <p15:clr>
            <a:srgbClr val="F26B43"/>
          </p15:clr>
        </p15:guide>
        <p15:guide id="8"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938758" y="2286004"/>
            <a:ext cx="763374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750">
                <a:solidFill>
                  <a:schemeClr val="tx1">
                    <a:lumMod val="65000"/>
                    <a:lumOff val="35000"/>
                  </a:schemeClr>
                </a:solidFill>
              </a:defRPr>
            </a:lvl1pPr>
          </a:lstStyle>
          <a:p>
            <a:fld id="{18DCCD61-643D-44A5-A450-3A42A50CBC1E}" type="datetimeFigureOut">
              <a:rPr lang="en-US" smtClean="0"/>
              <a:pPr/>
              <a:t>7/28/2020</a:t>
            </a:fld>
            <a:endParaRPr lang="en-US"/>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75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457952" y="6375679"/>
            <a:ext cx="2114549" cy="345796"/>
          </a:xfrm>
          <a:prstGeom prst="rect">
            <a:avLst/>
          </a:prstGeom>
        </p:spPr>
        <p:txBody>
          <a:bodyPr vert="horz" lIns="91440" tIns="45720" rIns="91440" bIns="45720" rtlCol="0" anchor="ctr"/>
          <a:lstStyle>
            <a:lvl1pPr algn="r">
              <a:defRPr sz="750">
                <a:solidFill>
                  <a:schemeClr val="tx1">
                    <a:lumMod val="65000"/>
                    <a:lumOff val="35000"/>
                  </a:schemeClr>
                </a:solidFill>
              </a:defRPr>
            </a:lvl1pPr>
          </a:lstStyle>
          <a:p>
            <a:fld id="{3A2F0832-F084-422D-97D1-AF848F4F2C34}" type="slidenum">
              <a:rPr lang="en-US" smtClean="0"/>
              <a:pPr/>
              <a:t>‹#›</a:t>
            </a:fld>
            <a:endParaRPr lang="en-US"/>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2"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742159127"/>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l" defTabSz="514350" rtl="0" eaLnBrk="1" latinLnBrk="0" hangingPunct="1">
        <a:lnSpc>
          <a:spcPct val="90000"/>
        </a:lnSpc>
        <a:spcBef>
          <a:spcPct val="0"/>
        </a:spcBef>
        <a:buNone/>
        <a:defRPr sz="3825" kern="1200" cap="all" spc="113" baseline="0">
          <a:solidFill>
            <a:schemeClr val="tx2"/>
          </a:solidFill>
          <a:latin typeface="+mj-lt"/>
          <a:ea typeface="+mj-ea"/>
          <a:cs typeface="+mj-cs"/>
        </a:defRPr>
      </a:lvl1pPr>
    </p:titleStyle>
    <p:bodyStyle>
      <a:lvl1pPr marL="171450" indent="-171450" algn="l" defTabSz="514350" rtl="0" eaLnBrk="1" latinLnBrk="0" hangingPunct="1">
        <a:lnSpc>
          <a:spcPct val="110000"/>
        </a:lnSpc>
        <a:spcBef>
          <a:spcPts val="525"/>
        </a:spcBef>
        <a:buClr>
          <a:schemeClr val="tx2"/>
        </a:buClr>
        <a:buFont typeface="Arial" panose="020B0604020202020204" pitchFamily="34" charset="0"/>
        <a:buChar char="•"/>
        <a:defRPr sz="1500" kern="1200">
          <a:solidFill>
            <a:schemeClr val="tx1">
              <a:lumMod val="65000"/>
              <a:lumOff val="35000"/>
            </a:schemeClr>
          </a:solidFill>
          <a:latin typeface="+mn-lt"/>
          <a:ea typeface="+mn-ea"/>
          <a:cs typeface="+mn-cs"/>
        </a:defRPr>
      </a:lvl1pPr>
      <a:lvl2pPr marL="514350" indent="-171450" algn="l" defTabSz="514350" rtl="0" eaLnBrk="1" latinLnBrk="0" hangingPunct="1">
        <a:lnSpc>
          <a:spcPct val="110000"/>
        </a:lnSpc>
        <a:spcBef>
          <a:spcPts val="525"/>
        </a:spcBef>
        <a:buClr>
          <a:schemeClr val="tx2"/>
        </a:buClr>
        <a:buFont typeface="Gill Sans MT" panose="020B0502020104020203" pitchFamily="34" charset="0"/>
        <a:buChar char="–"/>
        <a:defRPr sz="1350" kern="1200">
          <a:solidFill>
            <a:schemeClr val="tx1">
              <a:lumMod val="65000"/>
              <a:lumOff val="35000"/>
            </a:schemeClr>
          </a:solidFill>
          <a:latin typeface="+mn-lt"/>
          <a:ea typeface="+mn-ea"/>
          <a:cs typeface="+mn-cs"/>
        </a:defRPr>
      </a:lvl2pPr>
      <a:lvl3pPr marL="857250" indent="-171450" algn="l" defTabSz="514350" rtl="0" eaLnBrk="1" latinLnBrk="0" hangingPunct="1">
        <a:lnSpc>
          <a:spcPct val="110000"/>
        </a:lnSpc>
        <a:spcBef>
          <a:spcPts val="525"/>
        </a:spcBef>
        <a:buClr>
          <a:schemeClr val="tx2"/>
        </a:buClr>
        <a:buFont typeface="Arial" panose="020B0604020202020204" pitchFamily="34" charset="0"/>
        <a:buChar char="•"/>
        <a:defRPr sz="1200" kern="1200">
          <a:solidFill>
            <a:schemeClr val="tx1">
              <a:lumMod val="65000"/>
              <a:lumOff val="35000"/>
            </a:schemeClr>
          </a:solidFill>
          <a:latin typeface="+mn-lt"/>
          <a:ea typeface="+mn-ea"/>
          <a:cs typeface="+mn-cs"/>
        </a:defRPr>
      </a:lvl3pPr>
      <a:lvl4pPr marL="1200150" indent="-171450" algn="l" defTabSz="514350" rtl="0" eaLnBrk="1" latinLnBrk="0" hangingPunct="1">
        <a:lnSpc>
          <a:spcPct val="110000"/>
        </a:lnSpc>
        <a:spcBef>
          <a:spcPts val="525"/>
        </a:spcBef>
        <a:buClr>
          <a:schemeClr val="tx2"/>
        </a:buClr>
        <a:buFont typeface="Gill Sans MT" panose="020B0502020104020203" pitchFamily="34" charset="0"/>
        <a:buChar char="–"/>
        <a:defRPr sz="1050" kern="1200">
          <a:solidFill>
            <a:schemeClr val="tx1">
              <a:lumMod val="65000"/>
              <a:lumOff val="35000"/>
            </a:schemeClr>
          </a:solidFill>
          <a:latin typeface="+mn-lt"/>
          <a:ea typeface="+mn-ea"/>
          <a:cs typeface="+mn-cs"/>
        </a:defRPr>
      </a:lvl4pPr>
      <a:lvl5pPr marL="1543050" indent="-171450" algn="l" defTabSz="514350" rtl="0" eaLnBrk="1" latinLnBrk="0" hangingPunct="1">
        <a:lnSpc>
          <a:spcPct val="110000"/>
        </a:lnSpc>
        <a:spcBef>
          <a:spcPts val="525"/>
        </a:spcBef>
        <a:buClr>
          <a:schemeClr val="tx2"/>
        </a:buClr>
        <a:buFont typeface="Arial" panose="020B0604020202020204" pitchFamily="34" charset="0"/>
        <a:buChar char="•"/>
        <a:defRPr sz="1050" kern="1200">
          <a:solidFill>
            <a:schemeClr val="tx1">
              <a:lumMod val="65000"/>
              <a:lumOff val="35000"/>
            </a:schemeClr>
          </a:solidFill>
          <a:latin typeface="+mn-lt"/>
          <a:ea typeface="+mn-ea"/>
          <a:cs typeface="+mn-cs"/>
        </a:defRPr>
      </a:lvl5pPr>
      <a:lvl6pPr marL="1885950" indent="-171450" algn="l" defTabSz="514350" rtl="0" eaLnBrk="1" latinLnBrk="0" hangingPunct="1">
        <a:lnSpc>
          <a:spcPct val="110000"/>
        </a:lnSpc>
        <a:spcBef>
          <a:spcPts val="525"/>
        </a:spcBef>
        <a:buClr>
          <a:schemeClr val="tx2"/>
        </a:buClr>
        <a:buFont typeface="Gill Sans MT" panose="020B0502020104020203" pitchFamily="34" charset="0"/>
        <a:buChar char="–"/>
        <a:defRPr sz="1050" kern="1200">
          <a:solidFill>
            <a:schemeClr val="tx1">
              <a:lumMod val="65000"/>
              <a:lumOff val="35000"/>
            </a:schemeClr>
          </a:solidFill>
          <a:latin typeface="+mn-lt"/>
          <a:ea typeface="+mn-ea"/>
          <a:cs typeface="+mn-cs"/>
        </a:defRPr>
      </a:lvl6pPr>
      <a:lvl7pPr marL="2228850" indent="-171450" algn="l" defTabSz="514350" rtl="0" eaLnBrk="1" latinLnBrk="0" hangingPunct="1">
        <a:lnSpc>
          <a:spcPct val="110000"/>
        </a:lnSpc>
        <a:spcBef>
          <a:spcPts val="525"/>
        </a:spcBef>
        <a:buClr>
          <a:schemeClr val="tx2"/>
        </a:buClr>
        <a:buFont typeface="Arial" panose="020B0604020202020204" pitchFamily="34" charset="0"/>
        <a:buChar char="•"/>
        <a:defRPr sz="1050" kern="1200">
          <a:solidFill>
            <a:schemeClr val="tx1">
              <a:lumMod val="65000"/>
              <a:lumOff val="35000"/>
            </a:schemeClr>
          </a:solidFill>
          <a:latin typeface="+mn-lt"/>
          <a:ea typeface="+mn-ea"/>
          <a:cs typeface="+mn-cs"/>
        </a:defRPr>
      </a:lvl7pPr>
      <a:lvl8pPr marL="2571750" indent="-171450" algn="l" defTabSz="514350" rtl="0" eaLnBrk="1" latinLnBrk="0" hangingPunct="1">
        <a:lnSpc>
          <a:spcPct val="110000"/>
        </a:lnSpc>
        <a:spcBef>
          <a:spcPts val="525"/>
        </a:spcBef>
        <a:buClr>
          <a:schemeClr val="tx2"/>
        </a:buClr>
        <a:buFont typeface="Gill Sans MT" panose="020B0502020104020203" pitchFamily="34" charset="0"/>
        <a:buChar char="–"/>
        <a:defRPr sz="1050" kern="1200" baseline="0">
          <a:solidFill>
            <a:schemeClr val="tx1">
              <a:lumMod val="65000"/>
              <a:lumOff val="35000"/>
            </a:schemeClr>
          </a:solidFill>
          <a:latin typeface="+mn-lt"/>
          <a:ea typeface="+mn-ea"/>
          <a:cs typeface="+mn-cs"/>
        </a:defRPr>
      </a:lvl8pPr>
      <a:lvl9pPr marL="2914650" indent="-171450" algn="l" defTabSz="514350" rtl="0" eaLnBrk="1" latinLnBrk="0" hangingPunct="1">
        <a:lnSpc>
          <a:spcPct val="110000"/>
        </a:lnSpc>
        <a:spcBef>
          <a:spcPts val="525"/>
        </a:spcBef>
        <a:buClr>
          <a:schemeClr val="tx2"/>
        </a:buClr>
        <a:buFont typeface="Arial" panose="020B0604020202020204" pitchFamily="34" charset="0"/>
        <a:buChar char="•"/>
        <a:defRPr sz="1050" kern="1200" baseline="0">
          <a:solidFill>
            <a:schemeClr val="tx1">
              <a:lumMod val="65000"/>
              <a:lumOff val="35000"/>
            </a:schemeClr>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0" pos="594">
          <p15:clr>
            <a:srgbClr val="F26B43"/>
          </p15:clr>
        </p15:guide>
        <p15:guide id="1" pos="792">
          <p15:clr>
            <a:srgbClr val="F26B43"/>
          </p15:clr>
        </p15:guide>
        <p15:guide id="2" pos="7200">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56160" y="304800"/>
            <a:ext cx="7029450" cy="120041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656160" y="1600200"/>
            <a:ext cx="702945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90182" y="6505078"/>
            <a:ext cx="723027" cy="228600"/>
          </a:xfrm>
          <a:prstGeom prst="rect">
            <a:avLst/>
          </a:prstGeom>
        </p:spPr>
        <p:txBody>
          <a:bodyPr vert="horz" lIns="91440" tIns="45720" rIns="91440" bIns="45720" rtlCol="0" anchor="ctr"/>
          <a:lstStyle>
            <a:lvl1pPr algn="l">
              <a:defRPr sz="825">
                <a:solidFill>
                  <a:schemeClr val="tx2"/>
                </a:solidFill>
              </a:defRPr>
            </a:lvl1pPr>
          </a:lstStyle>
          <a:p>
            <a:fld id="{9D3B9702-7FBF-4720-8670-571C5E7EEDDE}" type="datetime1">
              <a:rPr lang="en-US" smtClean="0"/>
              <a:pPr/>
              <a:t>7/28/2020</a:t>
            </a:fld>
            <a:endParaRPr lang="en-US" dirty="0"/>
          </a:p>
        </p:txBody>
      </p:sp>
      <p:sp>
        <p:nvSpPr>
          <p:cNvPr id="5" name="Footer Placeholder 4"/>
          <p:cNvSpPr>
            <a:spLocks noGrp="1"/>
          </p:cNvSpPr>
          <p:nvPr>
            <p:ph type="ftr" sz="quarter" idx="3"/>
          </p:nvPr>
        </p:nvSpPr>
        <p:spPr>
          <a:xfrm>
            <a:off x="960120" y="6505078"/>
            <a:ext cx="5157311" cy="228600"/>
          </a:xfrm>
          <a:prstGeom prst="rect">
            <a:avLst/>
          </a:prstGeom>
        </p:spPr>
        <p:txBody>
          <a:bodyPr vert="horz" lIns="91440" tIns="45720" rIns="91440" bIns="45720" rtlCol="0" anchor="ctr"/>
          <a:lstStyle>
            <a:lvl1pPr algn="l">
              <a:defRPr sz="825">
                <a:solidFill>
                  <a:schemeClr val="tx2"/>
                </a:solidFill>
              </a:defRPr>
            </a:lvl1pPr>
          </a:lstStyle>
          <a:p>
            <a:endParaRPr lang="en-US"/>
          </a:p>
        </p:txBody>
      </p:sp>
      <p:sp>
        <p:nvSpPr>
          <p:cNvPr id="6" name="Slide Number Placeholder 5"/>
          <p:cNvSpPr>
            <a:spLocks noGrp="1"/>
          </p:cNvSpPr>
          <p:nvPr>
            <p:ph type="sldNum" sz="quarter" idx="4"/>
          </p:nvPr>
        </p:nvSpPr>
        <p:spPr>
          <a:xfrm>
            <a:off x="8685611" y="6280299"/>
            <a:ext cx="400049" cy="349101"/>
          </a:xfrm>
          <a:prstGeom prst="rect">
            <a:avLst/>
          </a:prstGeom>
        </p:spPr>
        <p:txBody>
          <a:bodyPr vert="horz" lIns="91440" tIns="45720" rIns="91440" bIns="45720" rtlCol="0" anchor="ctr"/>
          <a:lstStyle>
            <a:lvl1pPr algn="ctr">
              <a:defRPr sz="825" b="1">
                <a:solidFill>
                  <a:srgbClr val="AB3C19"/>
                </a:solidFill>
              </a:defRPr>
            </a:lvl1pPr>
          </a:lstStyle>
          <a:p>
            <a:fld id="{8FDBFFB2-86D9-4B8F-A59A-553A60B94BBE}" type="slidenum">
              <a:rPr lang="en-US" smtClean="0"/>
              <a:pPr/>
              <a:t>‹#›</a:t>
            </a:fld>
            <a:endParaRPr lang="en-US"/>
          </a:p>
        </p:txBody>
      </p:sp>
    </p:spTree>
    <p:extLst>
      <p:ext uri="{BB962C8B-B14F-4D97-AF65-F5344CB8AC3E}">
        <p14:creationId xmlns:p14="http://schemas.microsoft.com/office/powerpoint/2010/main" val="81484006"/>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hf sldNum="0" hdr="0" ftr="0" dt="0"/>
  <p:txStyles>
    <p:titleStyle>
      <a:lvl1pPr algn="l" defTabSz="685800" rtl="0" eaLnBrk="1" latinLnBrk="0" hangingPunct="1">
        <a:lnSpc>
          <a:spcPct val="90000"/>
        </a:lnSpc>
        <a:spcBef>
          <a:spcPct val="0"/>
        </a:spcBef>
        <a:buNone/>
        <a:defRPr sz="2550" kern="1200">
          <a:solidFill>
            <a:schemeClr val="tx1"/>
          </a:solidFill>
          <a:latin typeface="+mj-lt"/>
          <a:ea typeface="+mj-ea"/>
          <a:cs typeface="+mj-cs"/>
        </a:defRPr>
      </a:lvl1pPr>
    </p:titleStyle>
    <p:bodyStyle>
      <a:lvl1pPr marL="205740" indent="-171450" algn="l" defTabSz="685800" rtl="0" eaLnBrk="1" latinLnBrk="0" hangingPunct="1">
        <a:lnSpc>
          <a:spcPct val="90000"/>
        </a:lnSpc>
        <a:spcBef>
          <a:spcPts val="1350"/>
        </a:spcBef>
        <a:buSzPct val="80000"/>
        <a:buFont typeface="Wingdings" panose="05000000000000000000" pitchFamily="2" charset="2"/>
        <a:buChar char="§"/>
        <a:defRPr sz="1500" kern="1200">
          <a:solidFill>
            <a:schemeClr val="tx1"/>
          </a:solidFill>
          <a:latin typeface="+mn-lt"/>
          <a:ea typeface="+mn-ea"/>
          <a:cs typeface="+mn-cs"/>
        </a:defRPr>
      </a:lvl1pPr>
      <a:lvl2pPr marL="445770" indent="-171450" algn="l" defTabSz="685800" rtl="0" eaLnBrk="1" latinLnBrk="0" hangingPunct="1">
        <a:lnSpc>
          <a:spcPct val="90000"/>
        </a:lnSpc>
        <a:spcBef>
          <a:spcPts val="750"/>
        </a:spcBef>
        <a:buSzPct val="80000"/>
        <a:buFont typeface="Wingdings" panose="05000000000000000000" pitchFamily="2" charset="2"/>
        <a:buChar char="§"/>
        <a:defRPr sz="1350" kern="1200">
          <a:solidFill>
            <a:schemeClr val="tx1"/>
          </a:solidFill>
          <a:latin typeface="+mn-lt"/>
          <a:ea typeface="+mn-ea"/>
          <a:cs typeface="+mn-cs"/>
        </a:defRPr>
      </a:lvl2pPr>
      <a:lvl3pPr marL="685800" indent="-171450" algn="l" defTabSz="685800" rtl="0" eaLnBrk="1" latinLnBrk="0" hangingPunct="1">
        <a:lnSpc>
          <a:spcPct val="90000"/>
        </a:lnSpc>
        <a:spcBef>
          <a:spcPts val="600"/>
        </a:spcBef>
        <a:buSzPct val="80000"/>
        <a:buFont typeface="Wingdings" panose="05000000000000000000" pitchFamily="2" charset="2"/>
        <a:buChar char="§"/>
        <a:defRPr sz="1200" kern="1200">
          <a:solidFill>
            <a:schemeClr val="tx1"/>
          </a:solidFill>
          <a:latin typeface="+mn-lt"/>
          <a:ea typeface="+mn-ea"/>
          <a:cs typeface="+mn-cs"/>
        </a:defRPr>
      </a:lvl3pPr>
      <a:lvl4pPr marL="925830" indent="-171450" algn="l" defTabSz="685800" rtl="0" eaLnBrk="1" latinLnBrk="0" hangingPunct="1">
        <a:lnSpc>
          <a:spcPct val="90000"/>
        </a:lnSpc>
        <a:spcBef>
          <a:spcPts val="600"/>
        </a:spcBef>
        <a:buSzPct val="80000"/>
        <a:buFont typeface="Wingdings" panose="05000000000000000000" pitchFamily="2" charset="2"/>
        <a:buChar char="§"/>
        <a:defRPr sz="1050" kern="1200">
          <a:solidFill>
            <a:schemeClr val="tx1"/>
          </a:solidFill>
          <a:latin typeface="+mn-lt"/>
          <a:ea typeface="+mn-ea"/>
          <a:cs typeface="+mn-cs"/>
        </a:defRPr>
      </a:lvl4pPr>
      <a:lvl5pPr marL="1165860" indent="-171450" algn="l" defTabSz="685800" rtl="0" eaLnBrk="1" latinLnBrk="0" hangingPunct="1">
        <a:lnSpc>
          <a:spcPct val="90000"/>
        </a:lnSpc>
        <a:spcBef>
          <a:spcPts val="600"/>
        </a:spcBef>
        <a:buSzPct val="80000"/>
        <a:buFont typeface="Wingdings" panose="05000000000000000000" pitchFamily="2" charset="2"/>
        <a:buChar char="§"/>
        <a:defRPr sz="1050" kern="1200">
          <a:solidFill>
            <a:schemeClr val="tx1"/>
          </a:solidFill>
          <a:latin typeface="+mn-lt"/>
          <a:ea typeface="+mn-ea"/>
          <a:cs typeface="+mn-cs"/>
        </a:defRPr>
      </a:lvl5pPr>
      <a:lvl6pPr marL="1405890" indent="-171450" algn="l" defTabSz="685800" rtl="0" eaLnBrk="1" latinLnBrk="0" hangingPunct="1">
        <a:lnSpc>
          <a:spcPct val="90000"/>
        </a:lnSpc>
        <a:spcBef>
          <a:spcPts val="600"/>
        </a:spcBef>
        <a:buSzPct val="80000"/>
        <a:buFont typeface="Wingdings" panose="05000000000000000000" pitchFamily="2" charset="2"/>
        <a:buChar char="§"/>
        <a:defRPr sz="1050" kern="1200">
          <a:solidFill>
            <a:schemeClr val="tx1"/>
          </a:solidFill>
          <a:latin typeface="+mn-lt"/>
          <a:ea typeface="+mn-ea"/>
          <a:cs typeface="+mn-cs"/>
        </a:defRPr>
      </a:lvl6pPr>
      <a:lvl7pPr marL="1645920" indent="-171450" algn="l" defTabSz="685800" rtl="0" eaLnBrk="1" latinLnBrk="0" hangingPunct="1">
        <a:lnSpc>
          <a:spcPct val="90000"/>
        </a:lnSpc>
        <a:spcBef>
          <a:spcPts val="600"/>
        </a:spcBef>
        <a:buSzPct val="80000"/>
        <a:buFont typeface="Wingdings" panose="05000000000000000000" pitchFamily="2" charset="2"/>
        <a:buChar char="§"/>
        <a:defRPr sz="1050" kern="1200">
          <a:solidFill>
            <a:schemeClr val="tx1"/>
          </a:solidFill>
          <a:latin typeface="+mn-lt"/>
          <a:ea typeface="+mn-ea"/>
          <a:cs typeface="+mn-cs"/>
        </a:defRPr>
      </a:lvl7pPr>
      <a:lvl8pPr marL="1885950" indent="-171450" algn="l" defTabSz="685800" rtl="0" eaLnBrk="1" latinLnBrk="0" hangingPunct="1">
        <a:lnSpc>
          <a:spcPct val="90000"/>
        </a:lnSpc>
        <a:spcBef>
          <a:spcPts val="600"/>
        </a:spcBef>
        <a:buSzPct val="80000"/>
        <a:buFont typeface="Wingdings" panose="05000000000000000000" pitchFamily="2" charset="2"/>
        <a:buChar char="§"/>
        <a:defRPr sz="1050" kern="1200">
          <a:solidFill>
            <a:schemeClr val="tx1"/>
          </a:solidFill>
          <a:latin typeface="+mn-lt"/>
          <a:ea typeface="+mn-ea"/>
          <a:cs typeface="+mn-cs"/>
        </a:defRPr>
      </a:lvl8pPr>
      <a:lvl9pPr marL="2125980" indent="-171450" algn="l" defTabSz="685800" rtl="0" eaLnBrk="1" latinLnBrk="0" hangingPunct="1">
        <a:lnSpc>
          <a:spcPct val="90000"/>
        </a:lnSpc>
        <a:spcBef>
          <a:spcPts val="600"/>
        </a:spcBef>
        <a:buSzPct val="80000"/>
        <a:buFont typeface="Wingdings" panose="05000000000000000000" pitchFamily="2" charset="2"/>
        <a:buChar char="§"/>
        <a:defRPr sz="105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p:cNvGrpSpPr/>
          <p:nvPr/>
        </p:nvGrpSpPr>
        <p:grpSpPr>
          <a:xfrm>
            <a:off x="300536" y="362425"/>
            <a:ext cx="2621984"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200276" y="568345"/>
            <a:ext cx="6577928"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200276" y="2438400"/>
            <a:ext cx="6577928"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720803" y="6296616"/>
            <a:ext cx="2057400" cy="365125"/>
          </a:xfrm>
          <a:prstGeom prst="rect">
            <a:avLst/>
          </a:prstGeom>
        </p:spPr>
        <p:txBody>
          <a:bodyPr vert="horz" lIns="91440" tIns="45720" rIns="91440" bIns="45720" rtlCol="0" anchor="ctr"/>
          <a:lstStyle>
            <a:lvl1pPr algn="r">
              <a:defRPr sz="900" baseline="0">
                <a:solidFill>
                  <a:schemeClr val="tx2">
                    <a:lumMod val="75000"/>
                    <a:lumOff val="25000"/>
                  </a:schemeClr>
                </a:solidFill>
                <a:latin typeface="+mj-lt"/>
              </a:defRPr>
            </a:lvl1pPr>
          </a:lstStyle>
          <a:p>
            <a:fld id="{7FC8593D-7C47-471E-A8DF-97AC4FFD13F5}" type="datetimeFigureOut">
              <a:rPr lang="en-US" smtClean="0"/>
              <a:pPr/>
              <a:t>7/28/2020</a:t>
            </a:fld>
            <a:endParaRPr lang="en-US" dirty="0"/>
          </a:p>
        </p:txBody>
      </p:sp>
      <p:sp>
        <p:nvSpPr>
          <p:cNvPr id="5" name="Footer Placeholder 4"/>
          <p:cNvSpPr>
            <a:spLocks noGrp="1"/>
          </p:cNvSpPr>
          <p:nvPr>
            <p:ph type="ftr" sz="quarter" idx="3"/>
          </p:nvPr>
        </p:nvSpPr>
        <p:spPr>
          <a:xfrm>
            <a:off x="2200275" y="6296616"/>
            <a:ext cx="4250531" cy="365125"/>
          </a:xfrm>
          <a:prstGeom prst="rect">
            <a:avLst/>
          </a:prstGeom>
        </p:spPr>
        <p:txBody>
          <a:bodyPr vert="horz" lIns="91440" tIns="45720" rIns="91440" bIns="45720" rtlCol="0" anchor="ctr"/>
          <a:lstStyle>
            <a:lvl1pPr algn="l">
              <a:defRPr sz="900" baseline="0">
                <a:solidFill>
                  <a:schemeClr val="tx2">
                    <a:lumMod val="75000"/>
                    <a:lumOff val="25000"/>
                  </a:schemeClr>
                </a:solidFill>
                <a:latin typeface="+mj-lt"/>
              </a:defRPr>
            </a:lvl1pPr>
          </a:lstStyle>
          <a:p>
            <a:r>
              <a:rPr lang="en-US"/>
              <a:t>Add a footer</a:t>
            </a:r>
            <a:endParaRPr lang="en-US" dirty="0"/>
          </a:p>
        </p:txBody>
      </p:sp>
      <p:sp>
        <p:nvSpPr>
          <p:cNvPr id="6" name="Slide Number Placeholder 5"/>
          <p:cNvSpPr>
            <a:spLocks noGrp="1"/>
          </p:cNvSpPr>
          <p:nvPr>
            <p:ph type="sldNum" sz="quarter" idx="4"/>
          </p:nvPr>
        </p:nvSpPr>
        <p:spPr>
          <a:xfrm>
            <a:off x="384749" y="723329"/>
            <a:ext cx="1413261" cy="604269"/>
          </a:xfrm>
          <a:prstGeom prst="rect">
            <a:avLst/>
          </a:prstGeom>
        </p:spPr>
        <p:txBody>
          <a:bodyPr vert="horz" lIns="91440" tIns="45720" rIns="91440" bIns="45720" rtlCol="0" anchor="b"/>
          <a:lstStyle>
            <a:lvl1pPr algn="r">
              <a:defRPr sz="3300" baseline="0">
                <a:solidFill>
                  <a:schemeClr val="tx2">
                    <a:lumMod val="75000"/>
                    <a:lumOff val="25000"/>
                  </a:schemeClr>
                </a:solidFill>
                <a:latin typeface="+mj-lt"/>
              </a:defRPr>
            </a:lvl1pPr>
          </a:lstStyle>
          <a:p>
            <a:fld id="{289D71E3-7D81-4C24-B9D8-6B108755C64C}" type="slidenum">
              <a:rPr lang="en-US" smtClean="0"/>
              <a:pPr/>
              <a:t>‹#›</a:t>
            </a:fld>
            <a:endParaRPr lang="en-US" dirty="0"/>
          </a:p>
        </p:txBody>
      </p:sp>
      <p:cxnSp>
        <p:nvCxnSpPr>
          <p:cNvPr id="9" name="Straight Connector 8"/>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F8709A5-B5E8-4989-9C91-F2FC0999487D}"/>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l="525" t="511" r="525" b="2999"/>
          <a:stretch/>
        </p:blipFill>
        <p:spPr>
          <a:xfrm>
            <a:off x="0" y="0"/>
            <a:ext cx="9141620" cy="6858000"/>
          </a:xfrm>
          <a:prstGeom prst="rect">
            <a:avLst/>
          </a:prstGeom>
        </p:spPr>
      </p:pic>
    </p:spTree>
    <p:extLst>
      <p:ext uri="{BB962C8B-B14F-4D97-AF65-F5344CB8AC3E}">
        <p14:creationId xmlns:p14="http://schemas.microsoft.com/office/powerpoint/2010/main" val="3164990309"/>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685800" rtl="0" eaLnBrk="1" latinLnBrk="0" hangingPunct="1">
        <a:lnSpc>
          <a:spcPct val="99000"/>
        </a:lnSpc>
        <a:spcBef>
          <a:spcPct val="0"/>
        </a:spcBef>
        <a:buNone/>
        <a:defRPr sz="3300" kern="1200">
          <a:solidFill>
            <a:schemeClr val="tx2">
              <a:lumMod val="75000"/>
              <a:lumOff val="25000"/>
            </a:schemeClr>
          </a:solidFill>
          <a:latin typeface="+mj-lt"/>
          <a:ea typeface="+mj-ea"/>
          <a:cs typeface="+mj-cs"/>
        </a:defRPr>
      </a:lvl1pPr>
    </p:titleStyle>
    <p:bodyStyle>
      <a:lvl1pPr marL="240030" indent="-240030" algn="l" defTabSz="685800" rtl="0" eaLnBrk="1" latinLnBrk="0" hangingPunct="1">
        <a:lnSpc>
          <a:spcPct val="111000"/>
        </a:lnSpc>
        <a:spcBef>
          <a:spcPts val="698"/>
        </a:spcBef>
        <a:buFont typeface="Corbel" panose="020B0503020204020204" pitchFamily="34" charset="0"/>
        <a:buChar char="–"/>
        <a:defRPr sz="15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698"/>
        </a:spcBef>
        <a:buFont typeface="Corbel" panose="020B0503020204020204" pitchFamily="34" charset="0"/>
        <a:buChar char="–"/>
        <a:defRPr sz="135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698"/>
        </a:spcBef>
        <a:buFont typeface="Corbel" panose="020B0503020204020204" pitchFamily="34" charset="0"/>
        <a:buChar char="–"/>
        <a:defRPr sz="12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698"/>
        </a:spcBef>
        <a:buFont typeface="Corbel" panose="020B0503020204020204" pitchFamily="34" charset="0"/>
        <a:buChar char="–"/>
        <a:defRPr sz="105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698"/>
        </a:spcBef>
        <a:buFont typeface="Corbel" panose="020B0503020204020204" pitchFamily="34" charset="0"/>
        <a:buChar char="–"/>
        <a:defRPr sz="105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698"/>
        </a:spcBef>
        <a:buFont typeface="Corbel" panose="020B0503020204020204" pitchFamily="34" charset="0"/>
        <a:buChar char="–"/>
        <a:defRPr sz="105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698"/>
        </a:spcBef>
        <a:buFont typeface="Corbel" panose="020B0503020204020204" pitchFamily="34" charset="0"/>
        <a:buChar char="–"/>
        <a:defRPr sz="105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698"/>
        </a:spcBef>
        <a:buFont typeface="Corbel" panose="020B0503020204020204" pitchFamily="34" charset="0"/>
        <a:buChar char="–"/>
        <a:defRPr sz="1050" kern="120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698"/>
        </a:spcBef>
        <a:buFont typeface="Corbel" panose="020B0503020204020204" pitchFamily="34" charset="0"/>
        <a:buChar char="–"/>
        <a:defRPr sz="1050" i="1" kern="1200">
          <a:solidFill>
            <a:schemeClr val="accent1">
              <a:lumMod val="7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hyperlink" Target="mailto:kidsministrycroydonpark@gmail.com"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W6HWC7yhDR8&amp;feature=youtu.be" TargetMode="Externa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g"/><Relationship Id="rId1" Type="http://schemas.openxmlformats.org/officeDocument/2006/relationships/slideLayout" Target="../slideLayouts/slideLayout6.xml"/><Relationship Id="rId4" Type="http://schemas.openxmlformats.org/officeDocument/2006/relationships/hyperlink" Target="http://hello-son.blogspot.com/2010/11/call-54-ashton-kutcher.html"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bGR2Qub7kVQ&amp;feature=youtu.be" TargetMode="Externa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ECYn7r-Zbbg" TargetMode="External"/><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tinyurl.com/y4wtxhka" TargetMode="External"/><Relationship Id="rId1" Type="http://schemas.openxmlformats.org/officeDocument/2006/relationships/slideLayout" Target="../slideLayouts/slideLayout38.xml"/><Relationship Id="rId4" Type="http://schemas.openxmlformats.org/officeDocument/2006/relationships/hyperlink" Target="https://pixabay.com/en/elk-animal-brown-mammals-horns-35579/" TargetMode="Externa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3tWSu9NAFIk" TargetMode="External"/><Relationship Id="rId2" Type="http://schemas.openxmlformats.org/officeDocument/2006/relationships/hyperlink" Target="https://www.youtube.com/watch?v=tDeokRRPuJo" TargetMode="External"/><Relationship Id="rId1" Type="http://schemas.openxmlformats.org/officeDocument/2006/relationships/slideLayout" Target="../slideLayouts/slideLayout48.xml"/><Relationship Id="rId5" Type="http://schemas.openxmlformats.org/officeDocument/2006/relationships/hyperlink" Target="https://www.youtube.com/watch?v=oEkXzi19Crk&amp;list=PL5NlNQJLqINyvoFsyEocBX17_8q4PhZc9&amp;index=36" TargetMode="External"/><Relationship Id="rId4" Type="http://schemas.openxmlformats.org/officeDocument/2006/relationships/hyperlink" Target="https://www.youtube.com/watch?v=JwrkAzaRfY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File:Wooden_cross.jpg" TargetMode="External"/><Relationship Id="rId2" Type="http://schemas.openxmlformats.org/officeDocument/2006/relationships/image" Target="../media/image14.jpeg"/><Relationship Id="rId1" Type="http://schemas.openxmlformats.org/officeDocument/2006/relationships/slideLayout" Target="../slideLayouts/slideLayout51.xml"/><Relationship Id="rId4" Type="http://schemas.openxmlformats.org/officeDocument/2006/relationships/hyperlink" Target="https://www.youtube.com/watch?v=MOBaxm9D0dY&amp;feature=youtu.b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FEF8384-2545-4ACD-9071-49DD1CFC4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2" name="Freeform 22">
            <a:extLst>
              <a:ext uri="{FF2B5EF4-FFF2-40B4-BE49-F238E27FC236}">
                <a16:creationId xmlns:a16="http://schemas.microsoft.com/office/drawing/2014/main" id="{F77DB8FA-61A7-4DE7-A777-6D258D172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3521583"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accent1"/>
          </a:solidFill>
          <a:ln w="0">
            <a:noFill/>
            <a:prstDash val="solid"/>
            <a:round/>
            <a:headEnd/>
            <a:tailEnd/>
          </a:ln>
        </p:spPr>
      </p:sp>
      <p:sp>
        <p:nvSpPr>
          <p:cNvPr id="2" name="Title 1">
            <a:extLst>
              <a:ext uri="{FF2B5EF4-FFF2-40B4-BE49-F238E27FC236}">
                <a16:creationId xmlns:a16="http://schemas.microsoft.com/office/drawing/2014/main" id="{FC83E701-FA6A-4776-9ADF-33688DB83A7D}"/>
              </a:ext>
            </a:extLst>
          </p:cNvPr>
          <p:cNvSpPr>
            <a:spLocks noGrp="1"/>
          </p:cNvSpPr>
          <p:nvPr>
            <p:ph type="ctrTitle"/>
          </p:nvPr>
        </p:nvSpPr>
        <p:spPr>
          <a:xfrm>
            <a:off x="483640" y="643464"/>
            <a:ext cx="2577968" cy="4374850"/>
          </a:xfrm>
        </p:spPr>
        <p:txBody>
          <a:bodyPr>
            <a:normAutofit/>
          </a:bodyPr>
          <a:lstStyle/>
          <a:p>
            <a:r>
              <a:rPr lang="en-AU" sz="2500" dirty="0">
                <a:solidFill>
                  <a:srgbClr val="2A1A00"/>
                </a:solidFill>
                <a:latin typeface="+mn-lt"/>
              </a:rPr>
              <a:t>Welcome to </a:t>
            </a:r>
            <a:br>
              <a:rPr lang="en-AU" sz="2500" dirty="0">
                <a:solidFill>
                  <a:srgbClr val="2A1A00"/>
                </a:solidFill>
                <a:latin typeface="+mn-lt"/>
              </a:rPr>
            </a:br>
            <a:r>
              <a:rPr lang="en-AU" sz="2500" dirty="0">
                <a:solidFill>
                  <a:srgbClr val="2A1A00"/>
                </a:solidFill>
                <a:latin typeface="+mn-lt"/>
              </a:rPr>
              <a:t>Kids Ministry </a:t>
            </a:r>
            <a:br>
              <a:rPr lang="en-AU" sz="2500" dirty="0">
                <a:solidFill>
                  <a:srgbClr val="2A1A00"/>
                </a:solidFill>
                <a:latin typeface="+mn-lt"/>
              </a:rPr>
            </a:br>
            <a:r>
              <a:rPr lang="en-AU" sz="2500" dirty="0">
                <a:solidFill>
                  <a:srgbClr val="2A1A00"/>
                </a:solidFill>
                <a:latin typeface="+mn-lt"/>
              </a:rPr>
              <a:t>Online </a:t>
            </a:r>
            <a:br>
              <a:rPr lang="en-AU" sz="2500" dirty="0">
                <a:solidFill>
                  <a:srgbClr val="2A1A00"/>
                </a:solidFill>
                <a:latin typeface="+mn-lt"/>
              </a:rPr>
            </a:br>
            <a:r>
              <a:rPr lang="en-AU" sz="2500" dirty="0">
                <a:solidFill>
                  <a:srgbClr val="2A1A00"/>
                </a:solidFill>
                <a:latin typeface="+mn-lt"/>
              </a:rPr>
              <a:t> </a:t>
            </a:r>
            <a:br>
              <a:rPr lang="en-AU" sz="2500" dirty="0">
                <a:solidFill>
                  <a:srgbClr val="2A1A00"/>
                </a:solidFill>
                <a:latin typeface="+mn-lt"/>
              </a:rPr>
            </a:br>
            <a:br>
              <a:rPr lang="en-AU" sz="2500" dirty="0">
                <a:solidFill>
                  <a:srgbClr val="2A1A00"/>
                </a:solidFill>
                <a:latin typeface="+mn-lt"/>
              </a:rPr>
            </a:br>
            <a:br>
              <a:rPr lang="en-AU" sz="2500" dirty="0">
                <a:solidFill>
                  <a:srgbClr val="2A1A00"/>
                </a:solidFill>
                <a:latin typeface="+mn-lt"/>
              </a:rPr>
            </a:br>
            <a:r>
              <a:rPr lang="en-AU" sz="2500" dirty="0">
                <a:solidFill>
                  <a:srgbClr val="2A1A00"/>
                </a:solidFill>
                <a:latin typeface="+mn-lt"/>
              </a:rPr>
              <a:t>August 2nd, 2020</a:t>
            </a:r>
          </a:p>
        </p:txBody>
      </p:sp>
      <p:sp>
        <p:nvSpPr>
          <p:cNvPr id="3" name="Subtitle 2">
            <a:extLst>
              <a:ext uri="{FF2B5EF4-FFF2-40B4-BE49-F238E27FC236}">
                <a16:creationId xmlns:a16="http://schemas.microsoft.com/office/drawing/2014/main" id="{A58BCCC7-0A30-4BCD-92BC-047170865760}"/>
              </a:ext>
            </a:extLst>
          </p:cNvPr>
          <p:cNvSpPr>
            <a:spLocks noGrp="1"/>
          </p:cNvSpPr>
          <p:nvPr>
            <p:ph type="subTitle" idx="1"/>
          </p:nvPr>
        </p:nvSpPr>
        <p:spPr>
          <a:xfrm>
            <a:off x="483640" y="5338354"/>
            <a:ext cx="2577968" cy="992038"/>
          </a:xfrm>
        </p:spPr>
        <p:txBody>
          <a:bodyPr>
            <a:normAutofit fontScale="77500" lnSpcReduction="20000"/>
          </a:bodyPr>
          <a:lstStyle/>
          <a:p>
            <a:r>
              <a:rPr lang="en-AU" sz="1400" dirty="0">
                <a:solidFill>
                  <a:srgbClr val="F3F3F2"/>
                </a:solidFill>
              </a:rPr>
              <a:t>In God, Through God and </a:t>
            </a:r>
            <a:r>
              <a:rPr lang="en-AU" sz="1400" dirty="0" err="1">
                <a:solidFill>
                  <a:srgbClr val="F3F3F2"/>
                </a:solidFill>
              </a:rPr>
              <a:t>FoR</a:t>
            </a:r>
            <a:r>
              <a:rPr lang="en-AU" sz="1400" dirty="0">
                <a:solidFill>
                  <a:srgbClr val="F3F3F2"/>
                </a:solidFill>
              </a:rPr>
              <a:t> God.</a:t>
            </a:r>
          </a:p>
          <a:p>
            <a:endParaRPr lang="en-AU" sz="1400" dirty="0">
              <a:solidFill>
                <a:srgbClr val="F3F3F2"/>
              </a:solidFill>
            </a:endParaRPr>
          </a:p>
          <a:p>
            <a:r>
              <a:rPr lang="en-AU" sz="1400" dirty="0">
                <a:solidFill>
                  <a:srgbClr val="F3F3F2"/>
                </a:solidFill>
              </a:rPr>
              <a:t>Materials courtesy of: Quiz Worx</a:t>
            </a:r>
          </a:p>
        </p:txBody>
      </p:sp>
      <p:pic>
        <p:nvPicPr>
          <p:cNvPr id="5" name="Picture 4" descr="A close up of a logo&#10;&#10;Description automatically generated">
            <a:extLst>
              <a:ext uri="{FF2B5EF4-FFF2-40B4-BE49-F238E27FC236}">
                <a16:creationId xmlns:a16="http://schemas.microsoft.com/office/drawing/2014/main" id="{29AD6BF2-42D8-4903-91DF-4F38E36EDDB8}"/>
              </a:ext>
            </a:extLst>
          </p:cNvPr>
          <p:cNvPicPr>
            <a:picLocks noChangeAspect="1"/>
          </p:cNvPicPr>
          <p:nvPr/>
        </p:nvPicPr>
        <p:blipFill>
          <a:blip r:embed="rId3"/>
          <a:stretch>
            <a:fillRect/>
          </a:stretch>
        </p:blipFill>
        <p:spPr>
          <a:xfrm>
            <a:off x="3618696" y="-28023"/>
            <a:ext cx="5303678" cy="5303678"/>
          </a:xfrm>
          <a:prstGeom prst="rect">
            <a:avLst/>
          </a:prstGeom>
        </p:spPr>
      </p:pic>
      <p:sp>
        <p:nvSpPr>
          <p:cNvPr id="4" name="Rectangle 3">
            <a:extLst>
              <a:ext uri="{FF2B5EF4-FFF2-40B4-BE49-F238E27FC236}">
                <a16:creationId xmlns:a16="http://schemas.microsoft.com/office/drawing/2014/main" id="{458A626F-CF0D-49DB-846D-68983C79D498}"/>
              </a:ext>
            </a:extLst>
          </p:cNvPr>
          <p:cNvSpPr/>
          <p:nvPr/>
        </p:nvSpPr>
        <p:spPr>
          <a:xfrm>
            <a:off x="3604278" y="5517232"/>
            <a:ext cx="5428190" cy="923330"/>
          </a:xfrm>
          <a:prstGeom prst="rect">
            <a:avLst/>
          </a:prstGeom>
        </p:spPr>
        <p:txBody>
          <a:bodyPr wrap="square">
            <a:spAutoFit/>
          </a:bodyPr>
          <a:lstStyle/>
          <a:p>
            <a:pPr algn="ctr"/>
            <a:r>
              <a:rPr lang="en-AU" dirty="0"/>
              <a:t>With parental permission, please take some photos and/or videos and email them to: </a:t>
            </a:r>
          </a:p>
          <a:p>
            <a:pPr algn="ctr"/>
            <a:r>
              <a:rPr lang="en-AU" dirty="0">
                <a:hlinkClick r:id="rId4"/>
              </a:rPr>
              <a:t>kidsministrycroydonpark@gmail.com</a:t>
            </a:r>
            <a:r>
              <a:rPr lang="en-AU" dirty="0"/>
              <a:t> Thank you! </a:t>
            </a:r>
          </a:p>
        </p:txBody>
      </p:sp>
    </p:spTree>
    <p:extLst>
      <p:ext uri="{BB962C8B-B14F-4D97-AF65-F5344CB8AC3E}">
        <p14:creationId xmlns:p14="http://schemas.microsoft.com/office/powerpoint/2010/main" val="1972758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Rounded Corners 1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409" y="1011045"/>
            <a:ext cx="3277394"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50408C-B252-4F66-8AF4-5B393F4C4EA2}"/>
              </a:ext>
            </a:extLst>
          </p:cNvPr>
          <p:cNvSpPr>
            <a:spLocks noGrp="1"/>
          </p:cNvSpPr>
          <p:nvPr>
            <p:ph type="title"/>
          </p:nvPr>
        </p:nvSpPr>
        <p:spPr>
          <a:xfrm>
            <a:off x="717619" y="1112969"/>
            <a:ext cx="2952974" cy="4166010"/>
          </a:xfrm>
        </p:spPr>
        <p:txBody>
          <a:bodyPr>
            <a:normAutofit/>
          </a:bodyPr>
          <a:lstStyle/>
          <a:p>
            <a:pPr algn="ctr"/>
            <a:br>
              <a:rPr lang="en-AU" dirty="0">
                <a:solidFill>
                  <a:srgbClr val="FFFFFF"/>
                </a:solidFill>
              </a:rPr>
            </a:br>
            <a:r>
              <a:rPr lang="en-AU" dirty="0">
                <a:solidFill>
                  <a:srgbClr val="FFFFFF"/>
                </a:solidFill>
              </a:rPr>
              <a:t>Memory Verse</a:t>
            </a:r>
            <a:br>
              <a:rPr lang="en-AU" dirty="0">
                <a:solidFill>
                  <a:srgbClr val="FFFFFF"/>
                </a:solidFill>
              </a:rPr>
            </a:br>
            <a:r>
              <a:rPr lang="en-AU" dirty="0">
                <a:solidFill>
                  <a:srgbClr val="FFFFFF"/>
                </a:solidFill>
              </a:rPr>
              <a:t>Acts 16:30-31 </a:t>
            </a:r>
            <a:br>
              <a:rPr lang="en-AU" dirty="0">
                <a:solidFill>
                  <a:srgbClr val="FFFFFF"/>
                </a:solidFill>
              </a:rPr>
            </a:br>
            <a:r>
              <a:rPr lang="en-AU" dirty="0">
                <a:solidFill>
                  <a:srgbClr val="FFFFFF"/>
                </a:solidFill>
              </a:rPr>
              <a:t>(</a:t>
            </a:r>
            <a:r>
              <a:rPr lang="en-AU" dirty="0" err="1">
                <a:solidFill>
                  <a:srgbClr val="FFFFFF"/>
                </a:solidFill>
              </a:rPr>
              <a:t>Quizworx</a:t>
            </a:r>
            <a:r>
              <a:rPr lang="en-AU" dirty="0">
                <a:solidFill>
                  <a:srgbClr val="FFFFFF"/>
                </a:solidFill>
              </a:rPr>
              <a:t>) </a:t>
            </a:r>
            <a:br>
              <a:rPr lang="en-AU" dirty="0">
                <a:solidFill>
                  <a:srgbClr val="FFFFFF"/>
                </a:solidFill>
              </a:rPr>
            </a:br>
            <a:endParaRPr lang="en-AU" dirty="0">
              <a:solidFill>
                <a:srgbClr val="FFFFFF"/>
              </a:solidFill>
            </a:endParaRPr>
          </a:p>
        </p:txBody>
      </p:sp>
      <p:sp>
        <p:nvSpPr>
          <p:cNvPr id="22" name="Freeform: Shape 2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A3FEABC-467D-45B0-96C9-39C2F540CA4D}"/>
              </a:ext>
            </a:extLst>
          </p:cNvPr>
          <p:cNvSpPr>
            <a:spLocks noGrp="1"/>
          </p:cNvSpPr>
          <p:nvPr>
            <p:ph idx="1"/>
          </p:nvPr>
        </p:nvSpPr>
        <p:spPr>
          <a:xfrm>
            <a:off x="4572000" y="820880"/>
            <a:ext cx="3943349" cy="4889350"/>
          </a:xfrm>
        </p:spPr>
        <p:txBody>
          <a:bodyPr anchor="t">
            <a:normAutofit/>
          </a:bodyPr>
          <a:lstStyle/>
          <a:p>
            <a:pPr marL="0" indent="0">
              <a:buNone/>
            </a:pPr>
            <a:endParaRPr lang="en-US" dirty="0"/>
          </a:p>
          <a:p>
            <a:endParaRPr lang="en-AU" dirty="0"/>
          </a:p>
        </p:txBody>
      </p:sp>
      <p:sp>
        <p:nvSpPr>
          <p:cNvPr id="28" name="Freeform: Shape 2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63731"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CA9BDA9C-EDB7-4512-B6E8-40D9D9A3C06E}"/>
              </a:ext>
            </a:extLst>
          </p:cNvPr>
          <p:cNvSpPr/>
          <p:nvPr/>
        </p:nvSpPr>
        <p:spPr>
          <a:xfrm>
            <a:off x="4268407" y="470975"/>
            <a:ext cx="4681680" cy="584775"/>
          </a:xfrm>
          <a:prstGeom prst="rect">
            <a:avLst/>
          </a:prstGeom>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A1B1050B-DDED-4FC0-8FFF-893FAEFAC512}"/>
              </a:ext>
            </a:extLst>
          </p:cNvPr>
          <p:cNvSpPr/>
          <p:nvPr/>
        </p:nvSpPr>
        <p:spPr>
          <a:xfrm>
            <a:off x="4033990" y="-172714"/>
            <a:ext cx="4748026" cy="7325082"/>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Helvetica Neue"/>
              <a:ea typeface="+mn-ea"/>
              <a:cs typeface="Helvetica Neue"/>
            </a:endParaRPr>
          </a:p>
          <a:p>
            <a:pPr lvl="0" algn="ctr">
              <a:defRPr/>
            </a:pPr>
            <a:r>
              <a:rPr lang="en-US" sz="2200" b="1" dirty="0">
                <a:solidFill>
                  <a:prstClr val="black"/>
                </a:solidFill>
                <a:latin typeface="Helvetica Neue"/>
                <a:cs typeface="Helvetica Neue"/>
              </a:rPr>
              <a:t>Acts 16:30-31</a:t>
            </a:r>
          </a:p>
          <a:p>
            <a:pPr lvl="0" algn="ctr">
              <a:defRPr/>
            </a:pPr>
            <a:endParaRPr lang="en-US" sz="2200" dirty="0">
              <a:solidFill>
                <a:prstClr val="black"/>
              </a:solidFill>
              <a:latin typeface="Helvetica Neue"/>
              <a:cs typeface="Helvetica Neue"/>
            </a:endParaRPr>
          </a:p>
          <a:p>
            <a:pPr lvl="0" algn="ctr">
              <a:defRPr/>
            </a:pPr>
            <a:r>
              <a:rPr lang="en-US" sz="3000" dirty="0">
                <a:solidFill>
                  <a:prstClr val="black"/>
                </a:solidFill>
                <a:latin typeface="Helvetica Neue"/>
                <a:cs typeface="Helvetica Neue"/>
              </a:rPr>
              <a:t>Sirs, what must I</a:t>
            </a:r>
          </a:p>
          <a:p>
            <a:pPr lvl="0" algn="ctr">
              <a:defRPr/>
            </a:pPr>
            <a:r>
              <a:rPr lang="en-US" sz="3000" dirty="0">
                <a:solidFill>
                  <a:prstClr val="black"/>
                </a:solidFill>
                <a:latin typeface="Helvetica Neue"/>
                <a:cs typeface="Helvetica Neue"/>
              </a:rPr>
              <a:t>do to be saved?</a:t>
            </a:r>
          </a:p>
          <a:p>
            <a:pPr lvl="0" algn="ctr">
              <a:defRPr/>
            </a:pPr>
            <a:endParaRPr lang="en-US" sz="3000" dirty="0">
              <a:solidFill>
                <a:prstClr val="black"/>
              </a:solidFill>
              <a:latin typeface="Helvetica Neue"/>
              <a:cs typeface="Helvetica Neue"/>
            </a:endParaRPr>
          </a:p>
          <a:p>
            <a:pPr lvl="0" algn="ctr">
              <a:defRPr/>
            </a:pPr>
            <a:r>
              <a:rPr lang="en-US" sz="3000" dirty="0">
                <a:solidFill>
                  <a:prstClr val="black"/>
                </a:solidFill>
                <a:latin typeface="Helvetica Neue"/>
                <a:cs typeface="Helvetica Neue"/>
              </a:rPr>
              <a:t>Believe in the</a:t>
            </a:r>
          </a:p>
          <a:p>
            <a:pPr lvl="0" algn="ctr">
              <a:defRPr/>
            </a:pPr>
            <a:r>
              <a:rPr lang="en-US" sz="3000" dirty="0">
                <a:solidFill>
                  <a:prstClr val="black"/>
                </a:solidFill>
                <a:latin typeface="Helvetica Neue"/>
                <a:cs typeface="Helvetica Neue"/>
              </a:rPr>
              <a:t>Lord Jesus</a:t>
            </a:r>
          </a:p>
          <a:p>
            <a:pPr lvl="0" algn="ctr">
              <a:defRPr/>
            </a:pPr>
            <a:endParaRPr lang="en-US" sz="3000" dirty="0">
              <a:solidFill>
                <a:prstClr val="black"/>
              </a:solidFill>
              <a:latin typeface="Helvetica Neue"/>
              <a:cs typeface="Helvetica Neue"/>
            </a:endParaRPr>
          </a:p>
          <a:p>
            <a:pPr lvl="0" algn="ctr">
              <a:defRPr/>
            </a:pPr>
            <a:r>
              <a:rPr lang="en-US" sz="3000" dirty="0">
                <a:solidFill>
                  <a:prstClr val="black"/>
                </a:solidFill>
                <a:latin typeface="Helvetica Neue"/>
                <a:cs typeface="Helvetica Neue"/>
              </a:rPr>
              <a:t>And you will</a:t>
            </a:r>
          </a:p>
          <a:p>
            <a:pPr lvl="0" algn="ctr">
              <a:defRPr/>
            </a:pPr>
            <a:r>
              <a:rPr lang="en-US" sz="3000" dirty="0">
                <a:solidFill>
                  <a:prstClr val="black"/>
                </a:solidFill>
                <a:latin typeface="Helvetica Neue"/>
                <a:cs typeface="Helvetica Neue"/>
              </a:rPr>
              <a:t>be saved.</a:t>
            </a:r>
          </a:p>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Helvetica Neue"/>
              <a:ea typeface="+mn-ea"/>
              <a:cs typeface="Helvetica Neue"/>
            </a:endParaRP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Helvetica Neue"/>
                <a:ea typeface="+mn-ea"/>
                <a:cs typeface="Helvetica Neue"/>
              </a:rPr>
              <a:t>Please click </a:t>
            </a:r>
            <a:r>
              <a:rPr lang="en-US" sz="2200" dirty="0" err="1">
                <a:solidFill>
                  <a:prstClr val="black"/>
                </a:solidFill>
                <a:latin typeface="Helvetica Neue"/>
                <a:cs typeface="Helvetica Neue"/>
              </a:rPr>
              <a:t>h</a:t>
            </a:r>
            <a:r>
              <a:rPr kumimoji="0" lang="en-US" sz="2200" b="0" i="0" u="none" strike="noStrike" kern="1200" cap="none" spc="0" normalizeH="0" baseline="0" noProof="0" dirty="0">
                <a:ln>
                  <a:noFill/>
                </a:ln>
                <a:solidFill>
                  <a:prstClr val="black"/>
                </a:solidFill>
                <a:effectLst/>
                <a:uLnTx/>
                <a:uFillTx/>
                <a:latin typeface="Helvetica Neue"/>
                <a:ea typeface="+mn-ea"/>
                <a:cs typeface="Helvetica Neue"/>
              </a:rPr>
              <a:t>ere </a:t>
            </a:r>
            <a:r>
              <a:rPr lang="en-US" sz="2200" dirty="0" err="1">
                <a:solidFill>
                  <a:prstClr val="black"/>
                </a:solidFill>
                <a:latin typeface="Helvetica Neue"/>
                <a:cs typeface="Helvetica Neue"/>
              </a:rPr>
              <a:t>t</a:t>
            </a:r>
            <a:r>
              <a:rPr kumimoji="0" lang="en-US" sz="2200" b="0" i="0" u="none" strike="noStrike" kern="1200" cap="none" spc="0" normalizeH="0" baseline="0" noProof="0" dirty="0" err="1">
                <a:ln>
                  <a:noFill/>
                </a:ln>
                <a:solidFill>
                  <a:prstClr val="black"/>
                </a:solidFill>
                <a:effectLst/>
                <a:uLnTx/>
                <a:uFillTx/>
                <a:latin typeface="Helvetica Neue"/>
                <a:ea typeface="+mn-ea"/>
                <a:cs typeface="Helvetica Neue"/>
              </a:rPr>
              <a:t>o</a:t>
            </a:r>
            <a:r>
              <a:rPr kumimoji="0" lang="en-US" sz="2200" b="0" i="0" u="none" strike="noStrike" kern="1200" cap="none" spc="0" normalizeH="0" baseline="0" noProof="0" dirty="0">
                <a:ln>
                  <a:noFill/>
                </a:ln>
                <a:solidFill>
                  <a:prstClr val="black"/>
                </a:solidFill>
                <a:effectLst/>
                <a:uLnTx/>
                <a:uFillTx/>
                <a:latin typeface="Helvetica Neue"/>
                <a:ea typeface="+mn-ea"/>
                <a:cs typeface="Helvetica Neue"/>
              </a:rPr>
              <a:t> </a:t>
            </a:r>
            <a:r>
              <a:rPr lang="en-US" sz="2200" dirty="0" err="1">
                <a:solidFill>
                  <a:prstClr val="black"/>
                </a:solidFill>
                <a:latin typeface="Helvetica Neue"/>
                <a:cs typeface="Helvetica Neue"/>
              </a:rPr>
              <a:t>w</a:t>
            </a:r>
            <a:r>
              <a:rPr kumimoji="0" lang="en-US" sz="2200" b="0" i="0" u="none" strike="noStrike" kern="1200" cap="none" spc="0" normalizeH="0" baseline="0" noProof="0" dirty="0" err="1">
                <a:ln>
                  <a:noFill/>
                </a:ln>
                <a:solidFill>
                  <a:prstClr val="black"/>
                </a:solidFill>
                <a:effectLst/>
                <a:uLnTx/>
                <a:uFillTx/>
                <a:latin typeface="Helvetica Neue"/>
                <a:ea typeface="+mn-ea"/>
                <a:cs typeface="Helvetica Neue"/>
              </a:rPr>
              <a:t>atch</a:t>
            </a:r>
            <a:r>
              <a:rPr kumimoji="0" lang="en-US" sz="2200" b="0" i="0" u="none" strike="noStrike" kern="1200" cap="none" spc="0" normalizeH="0" baseline="0" noProof="0" dirty="0">
                <a:ln>
                  <a:noFill/>
                </a:ln>
                <a:solidFill>
                  <a:prstClr val="black"/>
                </a:solidFill>
                <a:effectLst/>
                <a:uLnTx/>
                <a:uFillTx/>
                <a:latin typeface="Helvetica Neue"/>
                <a:ea typeface="+mn-ea"/>
                <a:cs typeface="Helvetica Neue"/>
              </a:rPr>
              <a:t> </a:t>
            </a:r>
            <a:r>
              <a:rPr lang="en-US" sz="2200" dirty="0" err="1">
                <a:solidFill>
                  <a:prstClr val="black"/>
                </a:solidFill>
                <a:latin typeface="Helvetica Neue"/>
                <a:cs typeface="Helvetica Neue"/>
              </a:rPr>
              <a:t>t</a:t>
            </a:r>
            <a:r>
              <a:rPr kumimoji="0" lang="en-US" sz="2200" b="0" i="0" u="none" strike="noStrike" kern="1200" cap="none" spc="0" normalizeH="0" baseline="0" noProof="0" dirty="0">
                <a:ln>
                  <a:noFill/>
                </a:ln>
                <a:solidFill>
                  <a:prstClr val="black"/>
                </a:solidFill>
                <a:effectLst/>
                <a:uLnTx/>
                <a:uFillTx/>
                <a:latin typeface="Helvetica Neue"/>
                <a:ea typeface="+mn-ea"/>
                <a:cs typeface="Helvetica Neue"/>
              </a:rPr>
              <a:t>he</a:t>
            </a:r>
          </a:p>
          <a:p>
            <a:pPr marL="0" marR="0" lvl="0" indent="0" algn="ctr" defTabSz="914400" rtl="0" eaLnBrk="1" fontAlgn="auto" latinLnBrk="1" hangingPunct="1">
              <a:lnSpc>
                <a:spcPct val="100000"/>
              </a:lnSpc>
              <a:spcBef>
                <a:spcPts val="0"/>
              </a:spcBef>
              <a:spcAft>
                <a:spcPts val="0"/>
              </a:spcAft>
              <a:buClrTx/>
              <a:buSzTx/>
              <a:buFontTx/>
              <a:buNone/>
              <a:tabLst/>
              <a:defRPr/>
            </a:pPr>
            <a:r>
              <a:rPr lang="en-US" sz="2200" dirty="0">
                <a:solidFill>
                  <a:prstClr val="black"/>
                </a:solidFill>
                <a:latin typeface="Helvetica Neue"/>
                <a:cs typeface="Helvetica Neue"/>
              </a:rPr>
              <a:t>M</a:t>
            </a:r>
            <a:r>
              <a:rPr kumimoji="0" lang="en-US" sz="2200" b="0" i="0" u="none" strike="noStrike" kern="1200" cap="none" spc="0" normalizeH="0" baseline="0" noProof="0" dirty="0" err="1">
                <a:ln>
                  <a:noFill/>
                </a:ln>
                <a:solidFill>
                  <a:prstClr val="black"/>
                </a:solidFill>
                <a:effectLst/>
                <a:uLnTx/>
                <a:uFillTx/>
                <a:latin typeface="Helvetica Neue"/>
                <a:ea typeface="+mn-ea"/>
                <a:cs typeface="Helvetica Neue"/>
              </a:rPr>
              <a:t>emory</a:t>
            </a:r>
            <a:r>
              <a:rPr kumimoji="0" lang="en-US" sz="2200" b="0" i="0" u="none" strike="noStrike" kern="1200" cap="none" spc="0" normalizeH="0" baseline="0" noProof="0" dirty="0">
                <a:ln>
                  <a:noFill/>
                </a:ln>
                <a:solidFill>
                  <a:prstClr val="black"/>
                </a:solidFill>
                <a:effectLst/>
                <a:uLnTx/>
                <a:uFillTx/>
                <a:latin typeface="Helvetica Neue"/>
                <a:ea typeface="+mn-ea"/>
                <a:cs typeface="Helvetica Neue"/>
              </a:rPr>
              <a:t> </a:t>
            </a:r>
            <a:r>
              <a:rPr lang="en-US" sz="2200" dirty="0" err="1">
                <a:solidFill>
                  <a:prstClr val="black"/>
                </a:solidFill>
                <a:latin typeface="Helvetica Neue"/>
                <a:cs typeface="Helvetica Neue"/>
              </a:rPr>
              <a:t>v</a:t>
            </a:r>
            <a:r>
              <a:rPr kumimoji="0" lang="en-US" sz="2200" b="0" i="0" u="none" strike="noStrike" kern="1200" cap="none" spc="0" normalizeH="0" baseline="0" noProof="0" dirty="0" err="1">
                <a:ln>
                  <a:noFill/>
                </a:ln>
                <a:solidFill>
                  <a:prstClr val="black"/>
                </a:solidFill>
                <a:effectLst/>
                <a:uLnTx/>
                <a:uFillTx/>
                <a:latin typeface="Helvetica Neue"/>
                <a:ea typeface="+mn-ea"/>
                <a:cs typeface="Helvetica Neue"/>
              </a:rPr>
              <a:t>erse</a:t>
            </a:r>
            <a:r>
              <a:rPr kumimoji="0" lang="en-US" sz="2200" b="0" i="0" u="none" strike="noStrike" kern="1200" cap="none" spc="0" normalizeH="0" baseline="0" noProof="0" dirty="0">
                <a:ln>
                  <a:noFill/>
                </a:ln>
                <a:solidFill>
                  <a:prstClr val="black"/>
                </a:solidFill>
                <a:effectLst/>
                <a:uLnTx/>
                <a:uFillTx/>
                <a:latin typeface="Helvetica Neue"/>
                <a:ea typeface="+mn-ea"/>
                <a:cs typeface="Helvetica Neue"/>
              </a:rPr>
              <a:t> </a:t>
            </a:r>
            <a:r>
              <a:rPr lang="en-US" sz="2200" dirty="0">
                <a:solidFill>
                  <a:prstClr val="black"/>
                </a:solidFill>
                <a:latin typeface="Helvetica Neue"/>
                <a:cs typeface="Helvetica Neue"/>
              </a:rPr>
              <a:t>v</a:t>
            </a:r>
            <a:r>
              <a:rPr kumimoji="0" lang="en-US" sz="2200" b="0" i="0" u="none" strike="noStrike" kern="1200" cap="none" spc="0" normalizeH="0" baseline="0" noProof="0" dirty="0" err="1">
                <a:ln>
                  <a:noFill/>
                </a:ln>
                <a:solidFill>
                  <a:prstClr val="black"/>
                </a:solidFill>
                <a:effectLst/>
                <a:uLnTx/>
                <a:uFillTx/>
                <a:latin typeface="Helvetica Neue"/>
                <a:ea typeface="+mn-ea"/>
                <a:cs typeface="Helvetica Neue"/>
              </a:rPr>
              <a:t>ideo</a:t>
            </a:r>
            <a:r>
              <a:rPr kumimoji="0" lang="en-US" sz="2200" b="0" i="0" u="none" strike="noStrike" kern="1200" cap="none" spc="0" normalizeH="0" baseline="0" noProof="0" dirty="0">
                <a:ln>
                  <a:noFill/>
                </a:ln>
                <a:solidFill>
                  <a:prstClr val="black"/>
                </a:solidFill>
                <a:effectLst/>
                <a:uLnTx/>
                <a:uFillTx/>
                <a:latin typeface="Helvetica Neue"/>
                <a:ea typeface="+mn-ea"/>
                <a:cs typeface="Helvetica Neue"/>
              </a:rPr>
              <a:t>: </a:t>
            </a:r>
          </a:p>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Helvetica Neue"/>
              <a:ea typeface="+mn-ea"/>
              <a:cs typeface="Helvetica Neue"/>
            </a:endParaRPr>
          </a:p>
          <a:p>
            <a:pPr lvl="0" algn="ctr">
              <a:defRPr/>
            </a:pPr>
            <a:r>
              <a:rPr lang="en-US" sz="2200" dirty="0">
                <a:solidFill>
                  <a:prstClr val="black"/>
                </a:solidFill>
                <a:latin typeface="Helvetica Neue"/>
                <a:cs typeface="Helvetica Neue"/>
                <a:hlinkClick r:id="rId2"/>
              </a:rPr>
              <a:t>https://www.youtube.com/watch?v=W6HWC7yhDR8&amp;feature=youtu.be</a:t>
            </a:r>
            <a:endParaRPr lang="en-US" sz="2200" dirty="0">
              <a:solidFill>
                <a:prstClr val="black"/>
              </a:solidFill>
              <a:latin typeface="Helvetica Neue"/>
              <a:cs typeface="Helvetica Neue"/>
            </a:endParaRPr>
          </a:p>
          <a:p>
            <a:pPr lvl="0" algn="ctr">
              <a:defRPr/>
            </a:pPr>
            <a:endParaRPr kumimoji="0" lang="en-US" sz="2200" b="0" i="0" u="none" strike="noStrike" kern="1200" cap="none" spc="0" normalizeH="0" baseline="0" noProof="0" dirty="0">
              <a:ln>
                <a:noFill/>
              </a:ln>
              <a:solidFill>
                <a:prstClr val="black"/>
              </a:solidFill>
              <a:effectLst/>
              <a:uLnTx/>
              <a:uFillTx/>
              <a:latin typeface="Helvetica Neue"/>
              <a:ea typeface="+mn-ea"/>
              <a:cs typeface="Helvetica Neue"/>
            </a:endParaRPr>
          </a:p>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5970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prstClr val="black"/>
        </a:solidFill>
        <a:effectLst/>
      </p:bgPr>
    </p:bg>
    <p:spTree>
      <p:nvGrpSpPr>
        <p:cNvPr id="1" name=""/>
        <p:cNvGrpSpPr/>
        <p:nvPr/>
      </p:nvGrpSpPr>
      <p:grpSpPr>
        <a:xfrm>
          <a:off x="0" y="0"/>
          <a:ext cx="0" cy="0"/>
          <a:chOff x="0" y="0"/>
          <a:chExt cx="0" cy="0"/>
        </a:xfrm>
      </p:grpSpPr>
      <p:pic>
        <p:nvPicPr>
          <p:cNvPr id="4" name="Picture 3" descr="A picture containing colored, green, display, table&#10;&#10;Description automatically generated">
            <a:extLst>
              <a:ext uri="{FF2B5EF4-FFF2-40B4-BE49-F238E27FC236}">
                <a16:creationId xmlns:a16="http://schemas.microsoft.com/office/drawing/2014/main" id="{B4EF34CA-472F-4E05-80D4-6D983CB5A8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549"/>
            <a:ext cx="9144000" cy="6858000"/>
          </a:xfrm>
          <a:prstGeom prst="rect">
            <a:avLst/>
          </a:prstGeom>
        </p:spPr>
      </p:pic>
      <p:pic>
        <p:nvPicPr>
          <p:cNvPr id="3" name="Picture 2">
            <a:extLst>
              <a:ext uri="{FF2B5EF4-FFF2-40B4-BE49-F238E27FC236}">
                <a16:creationId xmlns:a16="http://schemas.microsoft.com/office/drawing/2014/main" id="{84945987-1A6D-4382-8D8D-D27A2C1AF93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flipH="1">
            <a:off x="-319815" y="639539"/>
            <a:ext cx="1740184" cy="1490444"/>
          </a:xfrm>
          <a:prstGeom prst="rect">
            <a:avLst/>
          </a:prstGeom>
          <a:noFill/>
        </p:spPr>
      </p:pic>
      <p:sp>
        <p:nvSpPr>
          <p:cNvPr id="6" name="TextBox 5">
            <a:extLst>
              <a:ext uri="{FF2B5EF4-FFF2-40B4-BE49-F238E27FC236}">
                <a16:creationId xmlns:a16="http://schemas.microsoft.com/office/drawing/2014/main" id="{BFB1185B-1DE3-42C7-A68A-D4572C670074}"/>
              </a:ext>
            </a:extLst>
          </p:cNvPr>
          <p:cNvSpPr txBox="1"/>
          <p:nvPr/>
        </p:nvSpPr>
        <p:spPr>
          <a:xfrm>
            <a:off x="3322576" y="260648"/>
            <a:ext cx="2592288" cy="477054"/>
          </a:xfrm>
          <a:prstGeom prst="rect">
            <a:avLst/>
          </a:prstGeom>
          <a:noFill/>
        </p:spPr>
        <p:txBody>
          <a:bodyPr wrap="square" rtlCol="0">
            <a:spAutoFit/>
          </a:bodyPr>
          <a:lstStyle/>
          <a:p>
            <a:pPr algn="ctr"/>
            <a:r>
              <a:rPr lang="en-AU" sz="2500" b="1" dirty="0"/>
              <a:t>Let’s Pray </a:t>
            </a:r>
          </a:p>
        </p:txBody>
      </p:sp>
      <p:sp>
        <p:nvSpPr>
          <p:cNvPr id="7" name="Rectangle 6">
            <a:extLst>
              <a:ext uri="{FF2B5EF4-FFF2-40B4-BE49-F238E27FC236}">
                <a16:creationId xmlns:a16="http://schemas.microsoft.com/office/drawing/2014/main" id="{7D9022E2-09F0-455A-A599-B1B1AC923230}"/>
              </a:ext>
            </a:extLst>
          </p:cNvPr>
          <p:cNvSpPr/>
          <p:nvPr/>
        </p:nvSpPr>
        <p:spPr>
          <a:xfrm rot="5400000">
            <a:off x="5892115" y="3305889"/>
            <a:ext cx="5916017" cy="246221"/>
          </a:xfrm>
          <a:prstGeom prst="rect">
            <a:avLst/>
          </a:prstGeom>
        </p:spPr>
        <p:txBody>
          <a:bodyPr wrap="square">
            <a:spAutoFit/>
          </a:bodyPr>
          <a:lstStyle/>
          <a:p>
            <a:r>
              <a:rPr lang="en-AU" sz="1000" dirty="0"/>
              <a:t>https://www.freepptbackgrounds.net/wp-content/uploads/2013/11/School-Days-PPT-Backgrounds.jpg</a:t>
            </a:r>
          </a:p>
        </p:txBody>
      </p:sp>
      <p:sp>
        <p:nvSpPr>
          <p:cNvPr id="8" name="TextBox 7">
            <a:extLst>
              <a:ext uri="{FF2B5EF4-FFF2-40B4-BE49-F238E27FC236}">
                <a16:creationId xmlns:a16="http://schemas.microsoft.com/office/drawing/2014/main" id="{E45D1325-1C9C-4299-B199-44A704649A74}"/>
              </a:ext>
            </a:extLst>
          </p:cNvPr>
          <p:cNvSpPr txBox="1"/>
          <p:nvPr/>
        </p:nvSpPr>
        <p:spPr>
          <a:xfrm>
            <a:off x="816859" y="1111765"/>
            <a:ext cx="7776864" cy="727315"/>
          </a:xfrm>
          <a:prstGeom prst="rect">
            <a:avLst/>
          </a:prstGeom>
          <a:noFill/>
        </p:spPr>
        <p:txBody>
          <a:bodyPr wrap="square" rtlCol="0">
            <a:spAutoFit/>
          </a:bodyPr>
          <a:lstStyle/>
          <a:p>
            <a:pPr marR="0" lvl="0" algn="ctr" defTabSz="685800" fontAlgn="auto" latinLnBrk="0">
              <a:lnSpc>
                <a:spcPct val="90000"/>
              </a:lnSpc>
              <a:spcBef>
                <a:spcPct val="0"/>
              </a:spcBef>
              <a:spcAft>
                <a:spcPts val="600"/>
              </a:spcAft>
              <a:buClr>
                <a:prstClr val="black">
                  <a:lumMod val="75000"/>
                  <a:lumOff val="25000"/>
                </a:prstClr>
              </a:buClr>
              <a:buSzPct val="100000"/>
              <a:tabLst/>
              <a:defRPr/>
            </a:pPr>
            <a:r>
              <a:rPr lang="en-AU" b="1" dirty="0">
                <a:latin typeface="Times New Roman" panose="02020603050405020304" pitchFamily="18" charset="0"/>
                <a:cs typeface="Times New Roman" panose="02020603050405020304" pitchFamily="18" charset="0"/>
              </a:rPr>
              <a:t>Prayer is talking to God.</a:t>
            </a:r>
          </a:p>
          <a:p>
            <a:pPr marR="0" lvl="0" algn="ctr" defTabSz="685800" fontAlgn="auto" latinLnBrk="0">
              <a:lnSpc>
                <a:spcPct val="120000"/>
              </a:lnSpc>
              <a:spcBef>
                <a:spcPct val="0"/>
              </a:spcBef>
              <a:spcAft>
                <a:spcPts val="600"/>
              </a:spcAft>
              <a:buClr>
                <a:prstClr val="black">
                  <a:lumMod val="75000"/>
                  <a:lumOff val="25000"/>
                </a:prstClr>
              </a:buClr>
              <a:buSzPct val="100000"/>
              <a:tabLst/>
              <a:defRPr/>
            </a:pPr>
            <a:r>
              <a:rPr lang="en-AU" b="1" dirty="0">
                <a:latin typeface="Times New Roman" panose="02020603050405020304" pitchFamily="18" charset="0"/>
                <a:cs typeface="Times New Roman" panose="02020603050405020304" pitchFamily="18" charset="0"/>
              </a:rPr>
              <a:t>You can pray by yourself quietly, or with others out loud</a:t>
            </a:r>
            <a:endParaRPr lang="en-AU" b="1" dirty="0"/>
          </a:p>
        </p:txBody>
      </p:sp>
      <p:sp>
        <p:nvSpPr>
          <p:cNvPr id="9" name="TextBox 8">
            <a:extLst>
              <a:ext uri="{FF2B5EF4-FFF2-40B4-BE49-F238E27FC236}">
                <a16:creationId xmlns:a16="http://schemas.microsoft.com/office/drawing/2014/main" id="{1D93C0F4-04B6-451C-8BE2-9B5DEE31B4B0}"/>
              </a:ext>
            </a:extLst>
          </p:cNvPr>
          <p:cNvSpPr txBox="1"/>
          <p:nvPr/>
        </p:nvSpPr>
        <p:spPr>
          <a:xfrm>
            <a:off x="758477" y="2420886"/>
            <a:ext cx="7776863" cy="2800767"/>
          </a:xfrm>
          <a:prstGeom prst="rect">
            <a:avLst/>
          </a:prstGeom>
          <a:noFill/>
        </p:spPr>
        <p:txBody>
          <a:bodyPr wrap="square" rtlCol="0">
            <a:spAutoFit/>
          </a:bodyPr>
          <a:lstStyle/>
          <a:p>
            <a:pPr marL="285750" indent="-285750" algn="ctr">
              <a:buFont typeface="Arial" panose="020B0604020202020204" pitchFamily="34" charset="0"/>
              <a:buChar char="•"/>
            </a:pPr>
            <a:r>
              <a:rPr lang="en-US" sz="2200" dirty="0"/>
              <a:t>Give thanks that God has sent His Holy Spirit so all people can </a:t>
            </a:r>
          </a:p>
          <a:p>
            <a:pPr algn="ctr"/>
            <a:r>
              <a:rPr lang="en-US" sz="2200" dirty="0"/>
              <a:t>be followers of King Jesus!</a:t>
            </a:r>
          </a:p>
          <a:p>
            <a:pPr algn="ctr"/>
            <a:endParaRPr lang="en-US" sz="2200" dirty="0"/>
          </a:p>
          <a:p>
            <a:pPr marL="285750" indent="-285750" algn="ctr">
              <a:buFont typeface="Arial" panose="020B0604020202020204" pitchFamily="34" charset="0"/>
              <a:buChar char="•"/>
            </a:pPr>
            <a:r>
              <a:rPr lang="en-US" sz="2200" dirty="0"/>
              <a:t>Thank God that we don’t need to be or look a certain way to be a real Christian.</a:t>
            </a:r>
          </a:p>
          <a:p>
            <a:pPr marL="285750" indent="-285750" algn="ctr">
              <a:buFont typeface="Arial" panose="020B0604020202020204" pitchFamily="34" charset="0"/>
              <a:buChar char="•"/>
            </a:pPr>
            <a:endParaRPr lang="en-US" sz="2200" dirty="0"/>
          </a:p>
          <a:p>
            <a:pPr marL="285750" indent="-285750" algn="ctr">
              <a:buFont typeface="Arial" panose="020B0604020202020204" pitchFamily="34" charset="0"/>
              <a:buChar char="•"/>
            </a:pPr>
            <a:r>
              <a:rPr lang="en-US" sz="2200" dirty="0"/>
              <a:t>Pray that we wouldn’t expect other people to look or act a </a:t>
            </a:r>
          </a:p>
          <a:p>
            <a:pPr algn="ctr"/>
            <a:r>
              <a:rPr lang="en-US" sz="2200" dirty="0"/>
              <a:t>certain way to be accepted as a follower of King Jesus.</a:t>
            </a:r>
            <a:endParaRPr lang="en-AU" sz="2200" dirty="0"/>
          </a:p>
        </p:txBody>
      </p:sp>
      <p:sp>
        <p:nvSpPr>
          <p:cNvPr id="11" name="TextBox 10">
            <a:extLst>
              <a:ext uri="{FF2B5EF4-FFF2-40B4-BE49-F238E27FC236}">
                <a16:creationId xmlns:a16="http://schemas.microsoft.com/office/drawing/2014/main" id="{0B1E8462-BB50-4799-A3DF-54BBA505AE94}"/>
              </a:ext>
            </a:extLst>
          </p:cNvPr>
          <p:cNvSpPr txBox="1"/>
          <p:nvPr/>
        </p:nvSpPr>
        <p:spPr>
          <a:xfrm>
            <a:off x="2483768" y="5746235"/>
            <a:ext cx="4669804" cy="369332"/>
          </a:xfrm>
          <a:prstGeom prst="rect">
            <a:avLst/>
          </a:prstGeom>
          <a:noFill/>
        </p:spPr>
        <p:txBody>
          <a:bodyPr wrap="square" rtlCol="0">
            <a:spAutoFit/>
          </a:bodyPr>
          <a:lstStyle/>
          <a:p>
            <a:r>
              <a:rPr lang="en-AU" dirty="0"/>
              <a:t>Prayer Points: As Suggested By </a:t>
            </a:r>
            <a:r>
              <a:rPr lang="en-AU" dirty="0" err="1"/>
              <a:t>QuizWorx</a:t>
            </a:r>
            <a:r>
              <a:rPr lang="en-AU" dirty="0"/>
              <a:t> </a:t>
            </a:r>
          </a:p>
        </p:txBody>
      </p:sp>
    </p:spTree>
    <p:extLst>
      <p:ext uri="{BB962C8B-B14F-4D97-AF65-F5344CB8AC3E}">
        <p14:creationId xmlns:p14="http://schemas.microsoft.com/office/powerpoint/2010/main" val="581740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Rounded Corners 1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409" y="1011045"/>
            <a:ext cx="3277394"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50408C-B252-4F66-8AF4-5B393F4C4EA2}"/>
              </a:ext>
            </a:extLst>
          </p:cNvPr>
          <p:cNvSpPr>
            <a:spLocks noGrp="1"/>
          </p:cNvSpPr>
          <p:nvPr>
            <p:ph type="title"/>
          </p:nvPr>
        </p:nvSpPr>
        <p:spPr>
          <a:xfrm>
            <a:off x="717619" y="1112969"/>
            <a:ext cx="2952974" cy="4166010"/>
          </a:xfrm>
        </p:spPr>
        <p:txBody>
          <a:bodyPr>
            <a:normAutofit fontScale="90000"/>
          </a:bodyPr>
          <a:lstStyle/>
          <a:p>
            <a:pPr algn="ctr"/>
            <a:r>
              <a:rPr lang="en-AU" b="1" dirty="0">
                <a:solidFill>
                  <a:srgbClr val="FFFFFF"/>
                </a:solidFill>
              </a:rPr>
              <a:t>Bonus Missionary Video </a:t>
            </a:r>
            <a:br>
              <a:rPr lang="en-AU" b="1" dirty="0">
                <a:solidFill>
                  <a:srgbClr val="FFFFFF"/>
                </a:solidFill>
              </a:rPr>
            </a:br>
            <a:br>
              <a:rPr lang="en-AU" b="1" dirty="0">
                <a:solidFill>
                  <a:srgbClr val="FFFFFF"/>
                </a:solidFill>
              </a:rPr>
            </a:br>
            <a:r>
              <a:rPr lang="en-US" b="1" dirty="0">
                <a:solidFill>
                  <a:srgbClr val="FFFFFF"/>
                </a:solidFill>
              </a:rPr>
              <a:t>Sharing Jesus Around the World: Seats in Cambodia</a:t>
            </a:r>
            <a:br>
              <a:rPr lang="en-US" b="1" dirty="0">
                <a:solidFill>
                  <a:srgbClr val="FFFFFF"/>
                </a:solidFill>
              </a:rPr>
            </a:br>
            <a:r>
              <a:rPr lang="en-US" b="1" dirty="0">
                <a:solidFill>
                  <a:srgbClr val="FFFFFF"/>
                </a:solidFill>
              </a:rPr>
              <a:t> (</a:t>
            </a:r>
            <a:r>
              <a:rPr lang="en-US" b="1" dirty="0" err="1">
                <a:solidFill>
                  <a:srgbClr val="FFFFFF"/>
                </a:solidFill>
              </a:rPr>
              <a:t>From:Quizworx</a:t>
            </a:r>
            <a:r>
              <a:rPr lang="en-US" b="1" dirty="0">
                <a:solidFill>
                  <a:srgbClr val="FFFFFF"/>
                </a:solidFill>
              </a:rPr>
              <a:t>)</a:t>
            </a:r>
            <a:br>
              <a:rPr lang="en-AU" dirty="0">
                <a:solidFill>
                  <a:srgbClr val="FFFFFF"/>
                </a:solidFill>
              </a:rPr>
            </a:br>
            <a:endParaRPr lang="en-AU" dirty="0">
              <a:solidFill>
                <a:srgbClr val="FFFFFF"/>
              </a:solidFill>
            </a:endParaRPr>
          </a:p>
        </p:txBody>
      </p:sp>
      <p:sp>
        <p:nvSpPr>
          <p:cNvPr id="22" name="Freeform: Shape 2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A3FEABC-467D-45B0-96C9-39C2F540CA4D}"/>
              </a:ext>
            </a:extLst>
          </p:cNvPr>
          <p:cNvSpPr>
            <a:spLocks noGrp="1"/>
          </p:cNvSpPr>
          <p:nvPr>
            <p:ph idx="1"/>
          </p:nvPr>
        </p:nvSpPr>
        <p:spPr>
          <a:xfrm>
            <a:off x="4572000" y="820880"/>
            <a:ext cx="3943349" cy="4889350"/>
          </a:xfrm>
        </p:spPr>
        <p:txBody>
          <a:bodyPr anchor="t">
            <a:normAutofit/>
          </a:bodyPr>
          <a:lstStyle/>
          <a:p>
            <a:pPr marL="0" indent="0">
              <a:buNone/>
            </a:pPr>
            <a:endParaRPr lang="en-US" dirty="0"/>
          </a:p>
          <a:p>
            <a:endParaRPr lang="en-AU" dirty="0"/>
          </a:p>
        </p:txBody>
      </p:sp>
      <p:sp>
        <p:nvSpPr>
          <p:cNvPr id="28" name="Freeform: Shape 2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63731"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CA9BDA9C-EDB7-4512-B6E8-40D9D9A3C06E}"/>
              </a:ext>
            </a:extLst>
          </p:cNvPr>
          <p:cNvSpPr/>
          <p:nvPr/>
        </p:nvSpPr>
        <p:spPr>
          <a:xfrm>
            <a:off x="4268407" y="470975"/>
            <a:ext cx="4681680" cy="584775"/>
          </a:xfrm>
          <a:prstGeom prst="rect">
            <a:avLst/>
          </a:prstGeom>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A1B1050B-DDED-4FC0-8FFF-893FAEFAC512}"/>
              </a:ext>
            </a:extLst>
          </p:cNvPr>
          <p:cNvSpPr/>
          <p:nvPr/>
        </p:nvSpPr>
        <p:spPr>
          <a:xfrm>
            <a:off x="4215546" y="422904"/>
            <a:ext cx="4492431" cy="6063198"/>
          </a:xfrm>
          <a:prstGeom prst="rect">
            <a:avLst/>
          </a:prstGeom>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Neue"/>
              <a:ea typeface="+mn-ea"/>
              <a:cs typeface="Helvetica Neue"/>
            </a:endParaRP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Helvetica Neue"/>
                <a:ea typeface="+mn-ea"/>
                <a:cs typeface="Helvetica Neue"/>
              </a:rPr>
              <a:t>“</a:t>
            </a:r>
            <a:r>
              <a:rPr kumimoji="0" lang="en-US" sz="1800" b="0" i="0" u="none" strike="noStrike" kern="1200" cap="none" spc="0" normalizeH="0" baseline="0" noProof="0" dirty="0" err="1">
                <a:ln>
                  <a:noFill/>
                </a:ln>
                <a:solidFill>
                  <a:prstClr val="black"/>
                </a:solidFill>
                <a:effectLst/>
                <a:uLnTx/>
                <a:uFillTx/>
                <a:latin typeface="Helvetica Neue"/>
                <a:ea typeface="+mn-ea"/>
                <a:cs typeface="Helvetica Neue"/>
              </a:rPr>
              <a:t>Soeun</a:t>
            </a:r>
            <a:r>
              <a:rPr kumimoji="0" lang="en-US" sz="1800" b="0" i="0" u="none" strike="noStrike" kern="1200" cap="none" spc="0" normalizeH="0" baseline="0" noProof="0" dirty="0">
                <a:ln>
                  <a:noFill/>
                </a:ln>
                <a:solidFill>
                  <a:prstClr val="black"/>
                </a:solidFill>
                <a:effectLst/>
                <a:uLnTx/>
                <a:uFillTx/>
                <a:latin typeface="Helvetica Neue"/>
                <a:ea typeface="+mn-ea"/>
                <a:cs typeface="Helvetica Neue"/>
              </a:rPr>
              <a:t>, Katherine, </a:t>
            </a:r>
            <a:r>
              <a:rPr kumimoji="0" lang="en-US" sz="1800" b="0" i="0" u="none" strike="noStrike" kern="1200" cap="none" spc="0" normalizeH="0" baseline="0" noProof="0" dirty="0" err="1">
                <a:ln>
                  <a:noFill/>
                </a:ln>
                <a:solidFill>
                  <a:prstClr val="black"/>
                </a:solidFill>
                <a:effectLst/>
                <a:uLnTx/>
                <a:uFillTx/>
                <a:latin typeface="Helvetica Neue"/>
                <a:ea typeface="+mn-ea"/>
                <a:cs typeface="Helvetica Neue"/>
              </a:rPr>
              <a:t>Khemrin</a:t>
            </a:r>
            <a:r>
              <a:rPr kumimoji="0" lang="en-US" sz="1800" b="0" i="0" u="none" strike="noStrike" kern="1200" cap="none" spc="0" normalizeH="0" baseline="0" noProof="0" dirty="0">
                <a:ln>
                  <a:noFill/>
                </a:ln>
                <a:solidFill>
                  <a:prstClr val="black"/>
                </a:solidFill>
                <a:effectLst/>
                <a:uLnTx/>
                <a:uFillTx/>
                <a:latin typeface="Helvetica Neue"/>
                <a:ea typeface="+mn-ea"/>
                <a:cs typeface="Helvetica Neue"/>
              </a:rPr>
              <a:t> and </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Helvetica Neue"/>
                <a:ea typeface="+mn-ea"/>
                <a:cs typeface="Helvetica Neue"/>
              </a:rPr>
              <a:t>Ketya</a:t>
            </a:r>
            <a:r>
              <a:rPr kumimoji="0" lang="en-US" sz="1800" b="0" i="0" u="none" strike="noStrike" kern="1200" cap="none" spc="0" normalizeH="0" baseline="0" noProof="0" dirty="0">
                <a:ln>
                  <a:noFill/>
                </a:ln>
                <a:solidFill>
                  <a:prstClr val="black"/>
                </a:solidFill>
                <a:effectLst/>
                <a:uLnTx/>
                <a:uFillTx/>
                <a:latin typeface="Helvetica Neue"/>
                <a:ea typeface="+mn-ea"/>
                <a:cs typeface="Helvetica Neue"/>
              </a:rPr>
              <a:t> Seat are sharing Jesus with people in the country of Cambodia. </a:t>
            </a:r>
          </a:p>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Neue"/>
              <a:ea typeface="+mn-ea"/>
              <a:cs typeface="Helvetica Neue"/>
            </a:endParaRP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Helvetica Neue"/>
                <a:ea typeface="+mn-ea"/>
                <a:cs typeface="Helvetica Neue"/>
              </a:rPr>
              <a:t>Through training and equipping the local </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Helvetica Neue"/>
                <a:ea typeface="+mn-ea"/>
                <a:cs typeface="Helvetica Neue"/>
              </a:rPr>
              <a:t>Cambodian Christians, their aim is to help</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Helvetica Neue"/>
                <a:ea typeface="+mn-ea"/>
                <a:cs typeface="Helvetica Neue"/>
              </a:rPr>
              <a:t>local Christian believers mature in Christ.</a:t>
            </a:r>
          </a:p>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Neue"/>
              <a:ea typeface="+mn-ea"/>
              <a:cs typeface="Helvetica Neue"/>
            </a:endParaRP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Helvetica Neue"/>
                <a:ea typeface="+mn-ea"/>
                <a:cs typeface="Helvetica Neue"/>
              </a:rPr>
              <a:t>Scruff and I interviewed Katherine, </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Helvetica Neue"/>
                <a:ea typeface="+mn-ea"/>
                <a:cs typeface="Helvetica Neue"/>
              </a:rPr>
              <a:t>Khemrin</a:t>
            </a:r>
            <a:r>
              <a:rPr kumimoji="0" lang="en-US" sz="1800" b="0" i="0" u="none" strike="noStrike" kern="1200" cap="none" spc="0" normalizeH="0" baseline="0" noProof="0" dirty="0">
                <a:ln>
                  <a:noFill/>
                </a:ln>
                <a:solidFill>
                  <a:prstClr val="black"/>
                </a:solidFill>
                <a:effectLst/>
                <a:uLnTx/>
                <a:uFillTx/>
                <a:latin typeface="Helvetica Neue"/>
                <a:ea typeface="+mn-ea"/>
                <a:cs typeface="Helvetica Neue"/>
              </a:rPr>
              <a:t> and </a:t>
            </a:r>
            <a:r>
              <a:rPr kumimoji="0" lang="en-US" sz="1800" b="0" i="0" u="none" strike="noStrike" kern="1200" cap="none" spc="0" normalizeH="0" baseline="0" noProof="0" dirty="0" err="1">
                <a:ln>
                  <a:noFill/>
                </a:ln>
                <a:solidFill>
                  <a:prstClr val="black"/>
                </a:solidFill>
                <a:effectLst/>
                <a:uLnTx/>
                <a:uFillTx/>
                <a:latin typeface="Helvetica Neue"/>
                <a:ea typeface="+mn-ea"/>
                <a:cs typeface="Helvetica Neue"/>
              </a:rPr>
              <a:t>Ketya</a:t>
            </a:r>
            <a:r>
              <a:rPr kumimoji="0" lang="en-US" sz="1800" b="0" i="0" u="none" strike="noStrike" kern="1200" cap="none" spc="0" normalizeH="0" baseline="0" noProof="0" dirty="0">
                <a:ln>
                  <a:noFill/>
                </a:ln>
                <a:solidFill>
                  <a:prstClr val="black"/>
                </a:solidFill>
                <a:effectLst/>
                <a:uLnTx/>
                <a:uFillTx/>
                <a:latin typeface="Helvetica Neue"/>
                <a:ea typeface="+mn-ea"/>
                <a:cs typeface="Helvetica Neue"/>
              </a:rPr>
              <a:t> about what life is like</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Helvetica Neue"/>
                <a:ea typeface="+mn-ea"/>
                <a:cs typeface="Helvetica Neue"/>
              </a:rPr>
              <a:t> in Cambodia.</a:t>
            </a:r>
          </a:p>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Neue"/>
              <a:ea typeface="+mn-ea"/>
              <a:cs typeface="Helvetica Neue"/>
            </a:endParaRP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Helvetica Neue"/>
                <a:ea typeface="+mn-ea"/>
                <a:cs typeface="Helvetica Neue"/>
              </a:rPr>
              <a:t>We hope and pray that this excites and </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Helvetica Neue"/>
                <a:ea typeface="+mn-ea"/>
                <a:cs typeface="Helvetica Neue"/>
              </a:rPr>
              <a:t>encourages you to faithfully proclaim the Risen King Jesus where you are.”</a:t>
            </a:r>
          </a:p>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Neue"/>
              <a:ea typeface="+mn-ea"/>
              <a:cs typeface="Helvetica Neue"/>
            </a:endParaRP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hlinkClick r:id="rId2"/>
              </a:rPr>
              <a:t>https://www.youtube.com/watch?v=bGR2Qub7kVQ&amp;feature=youtu.be</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131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548680"/>
            <a:ext cx="5318521" cy="732707"/>
          </a:xfrm>
        </p:spPr>
        <p:txBody>
          <a:bodyPr/>
          <a:lstStyle/>
          <a:p>
            <a:r>
              <a:rPr lang="en-US" dirty="0"/>
              <a:t>Closing Song </a:t>
            </a:r>
          </a:p>
        </p:txBody>
      </p:sp>
      <p:sp>
        <p:nvSpPr>
          <p:cNvPr id="3" name="Subtitle 2"/>
          <p:cNvSpPr>
            <a:spLocks noGrp="1"/>
          </p:cNvSpPr>
          <p:nvPr>
            <p:ph type="subTitle" idx="1"/>
          </p:nvPr>
        </p:nvSpPr>
        <p:spPr>
          <a:xfrm>
            <a:off x="0" y="1556792"/>
            <a:ext cx="6039115" cy="3528392"/>
          </a:xfrm>
        </p:spPr>
        <p:txBody>
          <a:bodyPr>
            <a:normAutofit lnSpcReduction="10000"/>
          </a:bodyPr>
          <a:lstStyle/>
          <a:p>
            <a:pPr algn="ctr"/>
            <a:r>
              <a:rPr lang="en-US" sz="2400" b="1" dirty="0">
                <a:latin typeface="Helvetica Neue"/>
                <a:cs typeface="Helvetica Neue"/>
              </a:rPr>
              <a:t>“1,2,3,4,5” By Emu Kids</a:t>
            </a:r>
            <a:br>
              <a:rPr lang="en-US" sz="2400" b="1" dirty="0">
                <a:latin typeface="Helvetica Neue"/>
                <a:cs typeface="Helvetica Neue"/>
              </a:rPr>
            </a:br>
            <a:br>
              <a:rPr lang="en-US" sz="2400" b="1" dirty="0">
                <a:latin typeface="Helvetica Neue"/>
                <a:cs typeface="Helvetica Neue"/>
              </a:rPr>
            </a:br>
            <a:br>
              <a:rPr lang="en-US" sz="2400" b="1" dirty="0">
                <a:latin typeface="Helvetica Neue"/>
                <a:cs typeface="Helvetica Neue"/>
              </a:rPr>
            </a:br>
            <a:r>
              <a:rPr lang="en-US" b="1" dirty="0">
                <a:latin typeface="Helvetica Neue"/>
                <a:cs typeface="Helvetica Neue"/>
              </a:rPr>
              <a:t>Remember: The Mission of the Risen King Jesus Cannot be Stopped!</a:t>
            </a:r>
            <a:br>
              <a:rPr lang="en-US" sz="2400" b="1" dirty="0"/>
            </a:br>
            <a:br>
              <a:rPr lang="en-AU" sz="2400" dirty="0">
                <a:solidFill>
                  <a:prstClr val="black"/>
                </a:solidFill>
                <a:latin typeface="Calibri" panose="020F0502020204030204"/>
              </a:rPr>
            </a:br>
            <a:r>
              <a:rPr lang="en-AU" u="sng" dirty="0">
                <a:hlinkClick r:id="rId3"/>
              </a:rPr>
              <a:t>https://www.youtube.com/watch?v=ECYn7r-Zbbg</a:t>
            </a:r>
            <a:endParaRPr lang="en-AU" u="sng" dirty="0"/>
          </a:p>
          <a:p>
            <a:pPr algn="ctr"/>
            <a:endParaRPr lang="en-AU" u="sng" dirty="0"/>
          </a:p>
          <a:p>
            <a:pPr algn="ctr"/>
            <a:endParaRPr lang="en-AU" b="1" dirty="0">
              <a:latin typeface="Helvetica Neue"/>
              <a:cs typeface="Helvetica Neue"/>
            </a:endParaRPr>
          </a:p>
          <a:p>
            <a:pPr algn="ctr"/>
            <a:r>
              <a:rPr lang="en-AU" b="1" dirty="0">
                <a:latin typeface="Helvetica Neue"/>
                <a:cs typeface="Helvetica Neue"/>
              </a:rPr>
              <a:t>Don’t forget to get this week’s </a:t>
            </a:r>
            <a:r>
              <a:rPr lang="en-AU" b="1" dirty="0" err="1">
                <a:latin typeface="Helvetica Neue"/>
                <a:cs typeface="Helvetica Neue"/>
              </a:rPr>
              <a:t>QuizWorx</a:t>
            </a:r>
            <a:r>
              <a:rPr lang="en-AU" b="1" dirty="0">
                <a:latin typeface="Helvetica Neue"/>
                <a:cs typeface="Helvetica Neue"/>
              </a:rPr>
              <a:t> activities in the KM Folder. There are activities and </a:t>
            </a:r>
          </a:p>
          <a:p>
            <a:pPr algn="ctr"/>
            <a:r>
              <a:rPr lang="en-AU" b="1" dirty="0">
                <a:latin typeface="Helvetica Neue"/>
                <a:cs typeface="Helvetica Neue"/>
              </a:rPr>
              <a:t>puzzles for all ages! Thank you to our friends at </a:t>
            </a:r>
            <a:r>
              <a:rPr lang="en-AU" b="1" dirty="0" err="1">
                <a:latin typeface="Helvetica Neue"/>
                <a:cs typeface="Helvetica Neue"/>
              </a:rPr>
              <a:t>Quizworx</a:t>
            </a:r>
            <a:r>
              <a:rPr lang="en-AU" b="1" dirty="0">
                <a:latin typeface="Helvetica Neue"/>
                <a:cs typeface="Helvetica Neue"/>
              </a:rPr>
              <a:t>! Enjoy </a:t>
            </a:r>
            <a:r>
              <a:rPr lang="en-AU" b="1" dirty="0">
                <a:latin typeface="Helvetica Neue"/>
                <a:cs typeface="Helvetica Neue"/>
                <a:sym typeface="Wingdings" panose="05000000000000000000" pitchFamily="2" charset="2"/>
              </a:rPr>
              <a:t> </a:t>
            </a:r>
            <a:endParaRPr lang="en-AU" b="1" dirty="0">
              <a:latin typeface="Helvetica Neue"/>
              <a:cs typeface="Helvetica Neue"/>
            </a:endParaRPr>
          </a:p>
          <a:p>
            <a:pPr algn="ctr"/>
            <a:endParaRPr lang="en-AU" u="sng" dirty="0"/>
          </a:p>
          <a:p>
            <a:pPr algn="ctr"/>
            <a:endParaRPr lang="en-AU" u="sng" dirty="0"/>
          </a:p>
          <a:p>
            <a:pPr algn="ctr"/>
            <a:endParaRPr lang="en-US" dirty="0"/>
          </a:p>
        </p:txBody>
      </p:sp>
    </p:spTree>
    <p:extLst>
      <p:ext uri="{BB962C8B-B14F-4D97-AF65-F5344CB8AC3E}">
        <p14:creationId xmlns:p14="http://schemas.microsoft.com/office/powerpoint/2010/main" val="35784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6881CB0-1221-43BE-BE77-866AB4D5547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59632"/>
            <a:ext cx="9148763" cy="5156597"/>
            <a:chOff x="0" y="3175"/>
            <a:chExt cx="12198350" cy="6875463"/>
          </a:xfrm>
        </p:grpSpPr>
        <p:sp>
          <p:nvSpPr>
            <p:cNvPr id="7" name="Freeform 5">
              <a:extLst>
                <a:ext uri="{FF2B5EF4-FFF2-40B4-BE49-F238E27FC236}">
                  <a16:creationId xmlns:a16="http://schemas.microsoft.com/office/drawing/2014/main" id="{CBD77A15-12B8-4FAB-A167-E0D60E5C92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4" name="Freeform 9">
              <a:extLst>
                <a:ext uri="{FF2B5EF4-FFF2-40B4-BE49-F238E27FC236}">
                  <a16:creationId xmlns:a16="http://schemas.microsoft.com/office/drawing/2014/main" id="{A5D0DD1E-3DFD-459C-AF93-74007A3D12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5" name="Freeform 13">
              <a:extLst>
                <a:ext uri="{FF2B5EF4-FFF2-40B4-BE49-F238E27FC236}">
                  <a16:creationId xmlns:a16="http://schemas.microsoft.com/office/drawing/2014/main" id="{C1E32EF0-93A9-42DF-953A-1574E58C58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17"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342085" y="881063"/>
            <a:ext cx="0" cy="1191"/>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13" name="Group 12">
            <a:extLst>
              <a:ext uri="{FF2B5EF4-FFF2-40B4-BE49-F238E27FC236}">
                <a16:creationId xmlns:a16="http://schemas.microsoft.com/office/drawing/2014/main" id="{173F2476-AF66-478D-98AC-4E572A85CC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90225" y="1208089"/>
            <a:ext cx="3656410" cy="4442222"/>
            <a:chOff x="7320300" y="467784"/>
            <a:chExt cx="4875213" cy="5922963"/>
          </a:xfrm>
        </p:grpSpPr>
        <p:sp>
          <p:nvSpPr>
            <p:cNvPr id="19" name="Freeform 206">
              <a:extLst>
                <a:ext uri="{FF2B5EF4-FFF2-40B4-BE49-F238E27FC236}">
                  <a16:creationId xmlns:a16="http://schemas.microsoft.com/office/drawing/2014/main" id="{C1FF5215-F946-48D6-BA7C-5BCEBE2D16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15" name="Freeform 211">
              <a:extLst>
                <a:ext uri="{FF2B5EF4-FFF2-40B4-BE49-F238E27FC236}">
                  <a16:creationId xmlns:a16="http://schemas.microsoft.com/office/drawing/2014/main" id="{E9B1CB7D-F5B1-40C6-9E55-F1314B9B58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6" name="Straight Connector 15">
              <a:extLst>
                <a:ext uri="{FF2B5EF4-FFF2-40B4-BE49-F238E27FC236}">
                  <a16:creationId xmlns:a16="http://schemas.microsoft.com/office/drawing/2014/main" id="{BA0F5362-ECD6-4C1D-9DFE-15BF709451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id="{46A0238B-7919-4C52-882E-344BBBF0D2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474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5">
            <a:extLst>
              <a:ext uri="{FF2B5EF4-FFF2-40B4-BE49-F238E27FC236}">
                <a16:creationId xmlns:a16="http://schemas.microsoft.com/office/drawing/2014/main" id="{F6449741-B02F-40BC-BC52-49424E6BE0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859632"/>
            <a:ext cx="9144000" cy="5147072"/>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rgbClr val="D1CEBC"/>
          </a:solidFill>
          <a:ln>
            <a:noFill/>
          </a:ln>
        </p:spPr>
      </p:sp>
      <p:sp>
        <p:nvSpPr>
          <p:cNvPr id="22" name="Freeform 13">
            <a:extLst>
              <a:ext uri="{FF2B5EF4-FFF2-40B4-BE49-F238E27FC236}">
                <a16:creationId xmlns:a16="http://schemas.microsoft.com/office/drawing/2014/main" id="{C6814A88-54CB-4638-85A3-59E68874B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859632"/>
            <a:ext cx="9148763" cy="5156597"/>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rgbClr val="272930">
              <a:alpha val="50000"/>
            </a:srgbClr>
          </a:solidFill>
          <a:ln>
            <a:noFill/>
          </a:ln>
        </p:spPr>
      </p:sp>
      <p:sp>
        <p:nvSpPr>
          <p:cNvPr id="24" name="Right Triangle 23">
            <a:extLst>
              <a:ext uri="{FF2B5EF4-FFF2-40B4-BE49-F238E27FC236}">
                <a16:creationId xmlns:a16="http://schemas.microsoft.com/office/drawing/2014/main" id="{D303BC74-D6DA-47BC-9FBA-A71839FB61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48391"/>
            <a:ext cx="373643" cy="352359"/>
          </a:xfrm>
          <a:prstGeom prst="rtTriangle">
            <a:avLst/>
          </a:prstGeom>
          <a:solidFill>
            <a:srgbClr val="474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9">
            <a:extLst>
              <a:ext uri="{FF2B5EF4-FFF2-40B4-BE49-F238E27FC236}">
                <a16:creationId xmlns:a16="http://schemas.microsoft.com/office/drawing/2014/main" id="{59C5479B-4FEF-4C92-9D43-29F00D64D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859632"/>
            <a:ext cx="9144000" cy="5147072"/>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rgbClr val="272930">
              <a:alpha val="50000"/>
            </a:srgbClr>
          </a:solidFill>
          <a:ln>
            <a:noFill/>
          </a:ln>
        </p:spPr>
      </p:sp>
      <p:sp useBgFill="1">
        <p:nvSpPr>
          <p:cNvPr id="28" name="Freeform: Shape 27">
            <a:extLst>
              <a:ext uri="{FF2B5EF4-FFF2-40B4-BE49-F238E27FC236}">
                <a16:creationId xmlns:a16="http://schemas.microsoft.com/office/drawing/2014/main" id="{7431560F-3C78-4191-93D5-F3F2A2F2F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9130" y="857250"/>
            <a:ext cx="6524870" cy="5143500"/>
          </a:xfrm>
          <a:custGeom>
            <a:avLst/>
            <a:gdLst>
              <a:gd name="connsiteX0" fmla="*/ 248553 w 8699826"/>
              <a:gd name="connsiteY0" fmla="*/ 0 h 6858000"/>
              <a:gd name="connsiteX1" fmla="*/ 6206997 w 8699826"/>
              <a:gd name="connsiteY1" fmla="*/ 0 h 6858000"/>
              <a:gd name="connsiteX2" fmla="*/ 8699826 w 8699826"/>
              <a:gd name="connsiteY2" fmla="*/ 0 h 6858000"/>
              <a:gd name="connsiteX3" fmla="*/ 8699826 w 8699826"/>
              <a:gd name="connsiteY3" fmla="*/ 6858000 h 6858000"/>
              <a:gd name="connsiteX4" fmla="*/ 6206997 w 8699826"/>
              <a:gd name="connsiteY4" fmla="*/ 6858000 h 6858000"/>
              <a:gd name="connsiteX5" fmla="*/ 248553 w 8699826"/>
              <a:gd name="connsiteY5" fmla="*/ 6858000 h 6858000"/>
              <a:gd name="connsiteX6" fmla="*/ 248553 w 8699826"/>
              <a:gd name="connsiteY6" fmla="*/ 6826433 h 6858000"/>
              <a:gd name="connsiteX7" fmla="*/ 247260 w 8699826"/>
              <a:gd name="connsiteY7" fmla="*/ 6817540 h 6858000"/>
              <a:gd name="connsiteX8" fmla="*/ 229946 w 8699826"/>
              <a:gd name="connsiteY8" fmla="*/ 6698896 h 6858000"/>
              <a:gd name="connsiteX9" fmla="*/ 217844 w 8699826"/>
              <a:gd name="connsiteY9" fmla="*/ 6612485 h 6858000"/>
              <a:gd name="connsiteX10" fmla="*/ 205069 w 8699826"/>
              <a:gd name="connsiteY10" fmla="*/ 6509615 h 6858000"/>
              <a:gd name="connsiteX11" fmla="*/ 189773 w 8699826"/>
              <a:gd name="connsiteY11" fmla="*/ 6387543 h 6858000"/>
              <a:gd name="connsiteX12" fmla="*/ 173636 w 8699826"/>
              <a:gd name="connsiteY12" fmla="*/ 6252440 h 6858000"/>
              <a:gd name="connsiteX13" fmla="*/ 156659 w 8699826"/>
              <a:gd name="connsiteY13" fmla="*/ 6100193 h 6858000"/>
              <a:gd name="connsiteX14" fmla="*/ 138674 w 8699826"/>
              <a:gd name="connsiteY14" fmla="*/ 5934229 h 6858000"/>
              <a:gd name="connsiteX15" fmla="*/ 120688 w 8699826"/>
              <a:gd name="connsiteY15" fmla="*/ 5753864 h 6858000"/>
              <a:gd name="connsiteX16" fmla="*/ 102367 w 8699826"/>
              <a:gd name="connsiteY16" fmla="*/ 5561840 h 6858000"/>
              <a:gd name="connsiteX17" fmla="*/ 85390 w 8699826"/>
              <a:gd name="connsiteY17" fmla="*/ 5354728 h 6858000"/>
              <a:gd name="connsiteX18" fmla="*/ 69085 w 8699826"/>
              <a:gd name="connsiteY18" fmla="*/ 5138015 h 6858000"/>
              <a:gd name="connsiteX19" fmla="*/ 54293 w 8699826"/>
              <a:gd name="connsiteY19" fmla="*/ 4908958 h 6858000"/>
              <a:gd name="connsiteX20" fmla="*/ 40174 w 8699826"/>
              <a:gd name="connsiteY20" fmla="*/ 4670300 h 6858000"/>
              <a:gd name="connsiteX21" fmla="*/ 26894 w 8699826"/>
              <a:gd name="connsiteY21" fmla="*/ 4421354 h 6858000"/>
              <a:gd name="connsiteX22" fmla="*/ 22188 w 8699826"/>
              <a:gd name="connsiteY22" fmla="*/ 4293795 h 6858000"/>
              <a:gd name="connsiteX23" fmla="*/ 16977 w 8699826"/>
              <a:gd name="connsiteY23" fmla="*/ 4163494 h 6858000"/>
              <a:gd name="connsiteX24" fmla="*/ 12103 w 8699826"/>
              <a:gd name="connsiteY24" fmla="*/ 4031135 h 6858000"/>
              <a:gd name="connsiteX25" fmla="*/ 8909 w 8699826"/>
              <a:gd name="connsiteY25" fmla="*/ 3898089 h 6858000"/>
              <a:gd name="connsiteX26" fmla="*/ 6051 w 8699826"/>
              <a:gd name="connsiteY26" fmla="*/ 3762301 h 6858000"/>
              <a:gd name="connsiteX27" fmla="*/ 3026 w 8699826"/>
              <a:gd name="connsiteY27" fmla="*/ 3625141 h 6858000"/>
              <a:gd name="connsiteX28" fmla="*/ 1009 w 8699826"/>
              <a:gd name="connsiteY28" fmla="*/ 3485238 h 6858000"/>
              <a:gd name="connsiteX29" fmla="*/ 1009 w 8699826"/>
              <a:gd name="connsiteY29" fmla="*/ 3343963 h 6858000"/>
              <a:gd name="connsiteX30" fmla="*/ 0 w 8699826"/>
              <a:gd name="connsiteY30" fmla="*/ 3201317 h 6858000"/>
              <a:gd name="connsiteX31" fmla="*/ 1009 w 8699826"/>
              <a:gd name="connsiteY31" fmla="*/ 3057299 h 6858000"/>
              <a:gd name="connsiteX32" fmla="*/ 3026 w 8699826"/>
              <a:gd name="connsiteY32" fmla="*/ 2911223 h 6858000"/>
              <a:gd name="connsiteX33" fmla="*/ 4875 w 8699826"/>
              <a:gd name="connsiteY33" fmla="*/ 2765148 h 6858000"/>
              <a:gd name="connsiteX34" fmla="*/ 8909 w 8699826"/>
              <a:gd name="connsiteY34" fmla="*/ 2617015 h 6858000"/>
              <a:gd name="connsiteX35" fmla="*/ 13111 w 8699826"/>
              <a:gd name="connsiteY35" fmla="*/ 2467511 h 6858000"/>
              <a:gd name="connsiteX36" fmla="*/ 17986 w 8699826"/>
              <a:gd name="connsiteY36" fmla="*/ 2318006 h 6858000"/>
              <a:gd name="connsiteX37" fmla="*/ 24877 w 8699826"/>
              <a:gd name="connsiteY37" fmla="*/ 2167130 h 6858000"/>
              <a:gd name="connsiteX38" fmla="*/ 33114 w 8699826"/>
              <a:gd name="connsiteY38" fmla="*/ 2014883 h 6858000"/>
              <a:gd name="connsiteX39" fmla="*/ 41014 w 8699826"/>
              <a:gd name="connsiteY39" fmla="*/ 1861949 h 6858000"/>
              <a:gd name="connsiteX40" fmla="*/ 51099 w 8699826"/>
              <a:gd name="connsiteY40" fmla="*/ 1709016 h 6858000"/>
              <a:gd name="connsiteX41" fmla="*/ 63202 w 8699826"/>
              <a:gd name="connsiteY41" fmla="*/ 1554025 h 6858000"/>
              <a:gd name="connsiteX42" fmla="*/ 75304 w 8699826"/>
              <a:gd name="connsiteY42" fmla="*/ 1401092 h 6858000"/>
              <a:gd name="connsiteX43" fmla="*/ 89256 w 8699826"/>
              <a:gd name="connsiteY43" fmla="*/ 1245415 h 6858000"/>
              <a:gd name="connsiteX44" fmla="*/ 104552 w 8699826"/>
              <a:gd name="connsiteY44" fmla="*/ 1089053 h 6858000"/>
              <a:gd name="connsiteX45" fmla="*/ 120688 w 8699826"/>
              <a:gd name="connsiteY45" fmla="*/ 934748 h 6858000"/>
              <a:gd name="connsiteX46" fmla="*/ 139514 w 8699826"/>
              <a:gd name="connsiteY46" fmla="*/ 778385 h 6858000"/>
              <a:gd name="connsiteX47" fmla="*/ 159685 w 8699826"/>
              <a:gd name="connsiteY47" fmla="*/ 622709 h 6858000"/>
              <a:gd name="connsiteX48" fmla="*/ 179688 w 8699826"/>
              <a:gd name="connsiteY48" fmla="*/ 466346 h 6858000"/>
              <a:gd name="connsiteX49" fmla="*/ 203052 w 8699826"/>
              <a:gd name="connsiteY49" fmla="*/ 310670 h 6858000"/>
              <a:gd name="connsiteX50" fmla="*/ 226921 w 8699826"/>
              <a:gd name="connsiteY50" fmla="*/ 155679 h 6858000"/>
              <a:gd name="connsiteX51" fmla="*/ 248553 w 8699826"/>
              <a:gd name="connsiteY51" fmla="*/ 212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699826" h="6858000">
                <a:moveTo>
                  <a:pt x="248553" y="0"/>
                </a:moveTo>
                <a:lnTo>
                  <a:pt x="6206997" y="0"/>
                </a:lnTo>
                <a:lnTo>
                  <a:pt x="8699826" y="0"/>
                </a:lnTo>
                <a:lnTo>
                  <a:pt x="8699826" y="6858000"/>
                </a:lnTo>
                <a:lnTo>
                  <a:pt x="6206997" y="6858000"/>
                </a:lnTo>
                <a:lnTo>
                  <a:pt x="248553" y="6858000"/>
                </a:lnTo>
                <a:lnTo>
                  <a:pt x="248553" y="6826433"/>
                </a:lnTo>
                <a:lnTo>
                  <a:pt x="247260" y="6817540"/>
                </a:lnTo>
                <a:lnTo>
                  <a:pt x="229946" y="6698896"/>
                </a:lnTo>
                <a:lnTo>
                  <a:pt x="217844" y="6612485"/>
                </a:lnTo>
                <a:lnTo>
                  <a:pt x="205069" y="6509615"/>
                </a:lnTo>
                <a:lnTo>
                  <a:pt x="189773" y="6387543"/>
                </a:lnTo>
                <a:lnTo>
                  <a:pt x="173636" y="6252440"/>
                </a:lnTo>
                <a:lnTo>
                  <a:pt x="156659" y="6100193"/>
                </a:lnTo>
                <a:lnTo>
                  <a:pt x="138674" y="5934229"/>
                </a:lnTo>
                <a:lnTo>
                  <a:pt x="120688" y="5753864"/>
                </a:lnTo>
                <a:lnTo>
                  <a:pt x="102367" y="5561840"/>
                </a:lnTo>
                <a:lnTo>
                  <a:pt x="85390" y="5354728"/>
                </a:lnTo>
                <a:lnTo>
                  <a:pt x="69085" y="5138015"/>
                </a:lnTo>
                <a:lnTo>
                  <a:pt x="54293" y="4908958"/>
                </a:lnTo>
                <a:lnTo>
                  <a:pt x="40174" y="4670300"/>
                </a:lnTo>
                <a:lnTo>
                  <a:pt x="26894" y="4421354"/>
                </a:lnTo>
                <a:lnTo>
                  <a:pt x="22188" y="4293795"/>
                </a:lnTo>
                <a:lnTo>
                  <a:pt x="16977" y="4163494"/>
                </a:lnTo>
                <a:lnTo>
                  <a:pt x="12103" y="4031135"/>
                </a:lnTo>
                <a:lnTo>
                  <a:pt x="8909" y="3898089"/>
                </a:lnTo>
                <a:lnTo>
                  <a:pt x="6051" y="3762301"/>
                </a:lnTo>
                <a:lnTo>
                  <a:pt x="3026" y="3625141"/>
                </a:lnTo>
                <a:lnTo>
                  <a:pt x="1009" y="3485238"/>
                </a:lnTo>
                <a:lnTo>
                  <a:pt x="1009" y="3343963"/>
                </a:lnTo>
                <a:lnTo>
                  <a:pt x="0" y="3201317"/>
                </a:lnTo>
                <a:lnTo>
                  <a:pt x="1009" y="3057299"/>
                </a:lnTo>
                <a:lnTo>
                  <a:pt x="3026" y="2911223"/>
                </a:lnTo>
                <a:lnTo>
                  <a:pt x="4875" y="2765148"/>
                </a:lnTo>
                <a:lnTo>
                  <a:pt x="8909" y="2617015"/>
                </a:lnTo>
                <a:lnTo>
                  <a:pt x="13111" y="2467511"/>
                </a:lnTo>
                <a:lnTo>
                  <a:pt x="17986" y="2318006"/>
                </a:lnTo>
                <a:lnTo>
                  <a:pt x="24877" y="2167130"/>
                </a:lnTo>
                <a:lnTo>
                  <a:pt x="33114" y="2014883"/>
                </a:lnTo>
                <a:lnTo>
                  <a:pt x="41014" y="1861949"/>
                </a:lnTo>
                <a:lnTo>
                  <a:pt x="51099" y="1709016"/>
                </a:lnTo>
                <a:lnTo>
                  <a:pt x="63202" y="1554025"/>
                </a:lnTo>
                <a:lnTo>
                  <a:pt x="75304" y="1401092"/>
                </a:lnTo>
                <a:lnTo>
                  <a:pt x="89256" y="1245415"/>
                </a:lnTo>
                <a:lnTo>
                  <a:pt x="104552" y="1089053"/>
                </a:lnTo>
                <a:lnTo>
                  <a:pt x="120688" y="934748"/>
                </a:lnTo>
                <a:lnTo>
                  <a:pt x="139514" y="778385"/>
                </a:lnTo>
                <a:lnTo>
                  <a:pt x="159685" y="622709"/>
                </a:lnTo>
                <a:lnTo>
                  <a:pt x="179688" y="466346"/>
                </a:lnTo>
                <a:lnTo>
                  <a:pt x="203052" y="310670"/>
                </a:lnTo>
                <a:lnTo>
                  <a:pt x="226921" y="155679"/>
                </a:lnTo>
                <a:lnTo>
                  <a:pt x="248553" y="2121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FDDAF2F8-53FE-4F73-9DE1-06761A489E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246202" y="857252"/>
            <a:ext cx="726401" cy="5143501"/>
          </a:xfrm>
          <a:custGeom>
            <a:avLst/>
            <a:gdLst>
              <a:gd name="connsiteX0" fmla="*/ 968535 w 968535"/>
              <a:gd name="connsiteY0" fmla="*/ 6858000 h 6858001"/>
              <a:gd name="connsiteX1" fmla="*/ 905354 w 968535"/>
              <a:gd name="connsiteY1" fmla="*/ 6858000 h 6858001"/>
              <a:gd name="connsiteX2" fmla="*/ 905354 w 968535"/>
              <a:gd name="connsiteY2" fmla="*/ 6858001 h 6858001"/>
              <a:gd name="connsiteX3" fmla="*/ 968535 w 968535"/>
              <a:gd name="connsiteY3" fmla="*/ 6858001 h 6858001"/>
              <a:gd name="connsiteX4" fmla="*/ 64358 w 968535"/>
              <a:gd name="connsiteY4" fmla="*/ 0 h 6858001"/>
              <a:gd name="connsiteX5" fmla="*/ 1177 w 968535"/>
              <a:gd name="connsiteY5" fmla="*/ 0 h 6858001"/>
              <a:gd name="connsiteX6" fmla="*/ 26222 w 968535"/>
              <a:gd name="connsiteY6" fmla="*/ 155677 h 6858001"/>
              <a:gd name="connsiteX7" fmla="*/ 50091 w 968535"/>
              <a:gd name="connsiteY7" fmla="*/ 310668 h 6858001"/>
              <a:gd name="connsiteX8" fmla="*/ 73455 w 968535"/>
              <a:gd name="connsiteY8" fmla="*/ 466344 h 6858001"/>
              <a:gd name="connsiteX9" fmla="*/ 93458 w 968535"/>
              <a:gd name="connsiteY9" fmla="*/ 622707 h 6858001"/>
              <a:gd name="connsiteX10" fmla="*/ 113629 w 968535"/>
              <a:gd name="connsiteY10" fmla="*/ 778383 h 6858001"/>
              <a:gd name="connsiteX11" fmla="*/ 132455 w 968535"/>
              <a:gd name="connsiteY11" fmla="*/ 934746 h 6858001"/>
              <a:gd name="connsiteX12" fmla="*/ 148591 w 968535"/>
              <a:gd name="connsiteY12" fmla="*/ 1089051 h 6858001"/>
              <a:gd name="connsiteX13" fmla="*/ 163887 w 968535"/>
              <a:gd name="connsiteY13" fmla="*/ 1245413 h 6858001"/>
              <a:gd name="connsiteX14" fmla="*/ 177839 w 968535"/>
              <a:gd name="connsiteY14" fmla="*/ 1401090 h 6858001"/>
              <a:gd name="connsiteX15" fmla="*/ 189941 w 968535"/>
              <a:gd name="connsiteY15" fmla="*/ 1554023 h 6858001"/>
              <a:gd name="connsiteX16" fmla="*/ 202044 w 968535"/>
              <a:gd name="connsiteY16" fmla="*/ 1709014 h 6858001"/>
              <a:gd name="connsiteX17" fmla="*/ 212129 w 968535"/>
              <a:gd name="connsiteY17" fmla="*/ 1861947 h 6858001"/>
              <a:gd name="connsiteX18" fmla="*/ 220029 w 968535"/>
              <a:gd name="connsiteY18" fmla="*/ 2014881 h 6858001"/>
              <a:gd name="connsiteX19" fmla="*/ 228266 w 968535"/>
              <a:gd name="connsiteY19" fmla="*/ 2167128 h 6858001"/>
              <a:gd name="connsiteX20" fmla="*/ 235157 w 968535"/>
              <a:gd name="connsiteY20" fmla="*/ 2318004 h 6858001"/>
              <a:gd name="connsiteX21" fmla="*/ 240032 w 968535"/>
              <a:gd name="connsiteY21" fmla="*/ 2467509 h 6858001"/>
              <a:gd name="connsiteX22" fmla="*/ 244234 w 968535"/>
              <a:gd name="connsiteY22" fmla="*/ 2617013 h 6858001"/>
              <a:gd name="connsiteX23" fmla="*/ 248268 w 968535"/>
              <a:gd name="connsiteY23" fmla="*/ 2765146 h 6858001"/>
              <a:gd name="connsiteX24" fmla="*/ 250117 w 968535"/>
              <a:gd name="connsiteY24" fmla="*/ 2911221 h 6858001"/>
              <a:gd name="connsiteX25" fmla="*/ 252134 w 968535"/>
              <a:gd name="connsiteY25" fmla="*/ 3057297 h 6858001"/>
              <a:gd name="connsiteX26" fmla="*/ 253143 w 968535"/>
              <a:gd name="connsiteY26" fmla="*/ 3201315 h 6858001"/>
              <a:gd name="connsiteX27" fmla="*/ 252134 w 968535"/>
              <a:gd name="connsiteY27" fmla="*/ 3343961 h 6858001"/>
              <a:gd name="connsiteX28" fmla="*/ 252134 w 968535"/>
              <a:gd name="connsiteY28" fmla="*/ 3485236 h 6858001"/>
              <a:gd name="connsiteX29" fmla="*/ 250117 w 968535"/>
              <a:gd name="connsiteY29" fmla="*/ 3625139 h 6858001"/>
              <a:gd name="connsiteX30" fmla="*/ 247092 w 968535"/>
              <a:gd name="connsiteY30" fmla="*/ 3762299 h 6858001"/>
              <a:gd name="connsiteX31" fmla="*/ 244234 w 968535"/>
              <a:gd name="connsiteY31" fmla="*/ 3898087 h 6858001"/>
              <a:gd name="connsiteX32" fmla="*/ 241040 w 968535"/>
              <a:gd name="connsiteY32" fmla="*/ 4031133 h 6858001"/>
              <a:gd name="connsiteX33" fmla="*/ 236166 w 968535"/>
              <a:gd name="connsiteY33" fmla="*/ 4163492 h 6858001"/>
              <a:gd name="connsiteX34" fmla="*/ 230955 w 968535"/>
              <a:gd name="connsiteY34" fmla="*/ 4293793 h 6858001"/>
              <a:gd name="connsiteX35" fmla="*/ 226249 w 968535"/>
              <a:gd name="connsiteY35" fmla="*/ 4421352 h 6858001"/>
              <a:gd name="connsiteX36" fmla="*/ 212969 w 968535"/>
              <a:gd name="connsiteY36" fmla="*/ 4670298 h 6858001"/>
              <a:gd name="connsiteX37" fmla="*/ 198850 w 968535"/>
              <a:gd name="connsiteY37" fmla="*/ 4908956 h 6858001"/>
              <a:gd name="connsiteX38" fmla="*/ 184058 w 968535"/>
              <a:gd name="connsiteY38" fmla="*/ 5138013 h 6858001"/>
              <a:gd name="connsiteX39" fmla="*/ 167753 w 968535"/>
              <a:gd name="connsiteY39" fmla="*/ 5354726 h 6858001"/>
              <a:gd name="connsiteX40" fmla="*/ 150776 w 968535"/>
              <a:gd name="connsiteY40" fmla="*/ 5561838 h 6858001"/>
              <a:gd name="connsiteX41" fmla="*/ 132455 w 968535"/>
              <a:gd name="connsiteY41" fmla="*/ 5753862 h 6858001"/>
              <a:gd name="connsiteX42" fmla="*/ 114469 w 968535"/>
              <a:gd name="connsiteY42" fmla="*/ 5934227 h 6858001"/>
              <a:gd name="connsiteX43" fmla="*/ 96484 w 968535"/>
              <a:gd name="connsiteY43" fmla="*/ 6100191 h 6858001"/>
              <a:gd name="connsiteX44" fmla="*/ 79507 w 968535"/>
              <a:gd name="connsiteY44" fmla="*/ 6252438 h 6858001"/>
              <a:gd name="connsiteX45" fmla="*/ 63370 w 968535"/>
              <a:gd name="connsiteY45" fmla="*/ 6387541 h 6858001"/>
              <a:gd name="connsiteX46" fmla="*/ 48074 w 968535"/>
              <a:gd name="connsiteY46" fmla="*/ 6509613 h 6858001"/>
              <a:gd name="connsiteX47" fmla="*/ 35299 w 968535"/>
              <a:gd name="connsiteY47" fmla="*/ 6612483 h 6858001"/>
              <a:gd name="connsiteX48" fmla="*/ 23197 w 968535"/>
              <a:gd name="connsiteY48" fmla="*/ 6698894 h 6858001"/>
              <a:gd name="connsiteX49" fmla="*/ 5883 w 968535"/>
              <a:gd name="connsiteY49" fmla="*/ 6817538 h 6858001"/>
              <a:gd name="connsiteX50" fmla="*/ 0 w 968535"/>
              <a:gd name="connsiteY50" fmla="*/ 6858000 h 6858001"/>
              <a:gd name="connsiteX51" fmla="*/ 63181 w 968535"/>
              <a:gd name="connsiteY51" fmla="*/ 6858000 h 6858001"/>
              <a:gd name="connsiteX52" fmla="*/ 69064 w 968535"/>
              <a:gd name="connsiteY52" fmla="*/ 6817538 h 6858001"/>
              <a:gd name="connsiteX53" fmla="*/ 86378 w 968535"/>
              <a:gd name="connsiteY53" fmla="*/ 6698894 h 6858001"/>
              <a:gd name="connsiteX54" fmla="*/ 98480 w 968535"/>
              <a:gd name="connsiteY54" fmla="*/ 6612483 h 6858001"/>
              <a:gd name="connsiteX55" fmla="*/ 111255 w 968535"/>
              <a:gd name="connsiteY55" fmla="*/ 6509613 h 6858001"/>
              <a:gd name="connsiteX56" fmla="*/ 126551 w 968535"/>
              <a:gd name="connsiteY56" fmla="*/ 6387541 h 6858001"/>
              <a:gd name="connsiteX57" fmla="*/ 142688 w 968535"/>
              <a:gd name="connsiteY57" fmla="*/ 6252438 h 6858001"/>
              <a:gd name="connsiteX58" fmla="*/ 159665 w 968535"/>
              <a:gd name="connsiteY58" fmla="*/ 6100191 h 6858001"/>
              <a:gd name="connsiteX59" fmla="*/ 177650 w 968535"/>
              <a:gd name="connsiteY59" fmla="*/ 5934227 h 6858001"/>
              <a:gd name="connsiteX60" fmla="*/ 195636 w 968535"/>
              <a:gd name="connsiteY60" fmla="*/ 5753862 h 6858001"/>
              <a:gd name="connsiteX61" fmla="*/ 213957 w 968535"/>
              <a:gd name="connsiteY61" fmla="*/ 5561838 h 6858001"/>
              <a:gd name="connsiteX62" fmla="*/ 230934 w 968535"/>
              <a:gd name="connsiteY62" fmla="*/ 5354726 h 6858001"/>
              <a:gd name="connsiteX63" fmla="*/ 247239 w 968535"/>
              <a:gd name="connsiteY63" fmla="*/ 5138013 h 6858001"/>
              <a:gd name="connsiteX64" fmla="*/ 262031 w 968535"/>
              <a:gd name="connsiteY64" fmla="*/ 4908956 h 6858001"/>
              <a:gd name="connsiteX65" fmla="*/ 276150 w 968535"/>
              <a:gd name="connsiteY65" fmla="*/ 4670298 h 6858001"/>
              <a:gd name="connsiteX66" fmla="*/ 289430 w 968535"/>
              <a:gd name="connsiteY66" fmla="*/ 4421352 h 6858001"/>
              <a:gd name="connsiteX67" fmla="*/ 294136 w 968535"/>
              <a:gd name="connsiteY67" fmla="*/ 4293793 h 6858001"/>
              <a:gd name="connsiteX68" fmla="*/ 299347 w 968535"/>
              <a:gd name="connsiteY68" fmla="*/ 4163492 h 6858001"/>
              <a:gd name="connsiteX69" fmla="*/ 304221 w 968535"/>
              <a:gd name="connsiteY69" fmla="*/ 4031133 h 6858001"/>
              <a:gd name="connsiteX70" fmla="*/ 307415 w 968535"/>
              <a:gd name="connsiteY70" fmla="*/ 3898087 h 6858001"/>
              <a:gd name="connsiteX71" fmla="*/ 310273 w 968535"/>
              <a:gd name="connsiteY71" fmla="*/ 3762299 h 6858001"/>
              <a:gd name="connsiteX72" fmla="*/ 313298 w 968535"/>
              <a:gd name="connsiteY72" fmla="*/ 3625139 h 6858001"/>
              <a:gd name="connsiteX73" fmla="*/ 315315 w 968535"/>
              <a:gd name="connsiteY73" fmla="*/ 3485236 h 6858001"/>
              <a:gd name="connsiteX74" fmla="*/ 315315 w 968535"/>
              <a:gd name="connsiteY74" fmla="*/ 3343961 h 6858001"/>
              <a:gd name="connsiteX75" fmla="*/ 316324 w 968535"/>
              <a:gd name="connsiteY75" fmla="*/ 3201315 h 6858001"/>
              <a:gd name="connsiteX76" fmla="*/ 315315 w 968535"/>
              <a:gd name="connsiteY76" fmla="*/ 3057297 h 6858001"/>
              <a:gd name="connsiteX77" fmla="*/ 313298 w 968535"/>
              <a:gd name="connsiteY77" fmla="*/ 2911221 h 6858001"/>
              <a:gd name="connsiteX78" fmla="*/ 311449 w 968535"/>
              <a:gd name="connsiteY78" fmla="*/ 2765146 h 6858001"/>
              <a:gd name="connsiteX79" fmla="*/ 307415 w 968535"/>
              <a:gd name="connsiteY79" fmla="*/ 2617013 h 6858001"/>
              <a:gd name="connsiteX80" fmla="*/ 303213 w 968535"/>
              <a:gd name="connsiteY80" fmla="*/ 2467509 h 6858001"/>
              <a:gd name="connsiteX81" fmla="*/ 298338 w 968535"/>
              <a:gd name="connsiteY81" fmla="*/ 2318004 h 6858001"/>
              <a:gd name="connsiteX82" fmla="*/ 291447 w 968535"/>
              <a:gd name="connsiteY82" fmla="*/ 2167128 h 6858001"/>
              <a:gd name="connsiteX83" fmla="*/ 283210 w 968535"/>
              <a:gd name="connsiteY83" fmla="*/ 2014881 h 6858001"/>
              <a:gd name="connsiteX84" fmla="*/ 275310 w 968535"/>
              <a:gd name="connsiteY84" fmla="*/ 1861947 h 6858001"/>
              <a:gd name="connsiteX85" fmla="*/ 265225 w 968535"/>
              <a:gd name="connsiteY85" fmla="*/ 1709014 h 6858001"/>
              <a:gd name="connsiteX86" fmla="*/ 253122 w 968535"/>
              <a:gd name="connsiteY86" fmla="*/ 1554023 h 6858001"/>
              <a:gd name="connsiteX87" fmla="*/ 241020 w 968535"/>
              <a:gd name="connsiteY87" fmla="*/ 1401090 h 6858001"/>
              <a:gd name="connsiteX88" fmla="*/ 227068 w 968535"/>
              <a:gd name="connsiteY88" fmla="*/ 1245413 h 6858001"/>
              <a:gd name="connsiteX89" fmla="*/ 211772 w 968535"/>
              <a:gd name="connsiteY89" fmla="*/ 1089051 h 6858001"/>
              <a:gd name="connsiteX90" fmla="*/ 195636 w 968535"/>
              <a:gd name="connsiteY90" fmla="*/ 934746 h 6858001"/>
              <a:gd name="connsiteX91" fmla="*/ 176810 w 968535"/>
              <a:gd name="connsiteY91" fmla="*/ 778383 h 6858001"/>
              <a:gd name="connsiteX92" fmla="*/ 156639 w 968535"/>
              <a:gd name="connsiteY92" fmla="*/ 622707 h 6858001"/>
              <a:gd name="connsiteX93" fmla="*/ 136636 w 968535"/>
              <a:gd name="connsiteY93" fmla="*/ 466344 h 6858001"/>
              <a:gd name="connsiteX94" fmla="*/ 113272 w 968535"/>
              <a:gd name="connsiteY94" fmla="*/ 310668 h 6858001"/>
              <a:gd name="connsiteX95" fmla="*/ 89403 w 968535"/>
              <a:gd name="connsiteY95" fmla="*/ 15567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68535" h="6858001">
                <a:moveTo>
                  <a:pt x="968535" y="6858000"/>
                </a:moveTo>
                <a:lnTo>
                  <a:pt x="905354" y="6858000"/>
                </a:lnTo>
                <a:lnTo>
                  <a:pt x="905354" y="6858001"/>
                </a:lnTo>
                <a:lnTo>
                  <a:pt x="968535" y="6858001"/>
                </a:lnTo>
                <a:close/>
                <a:moveTo>
                  <a:pt x="64358" y="0"/>
                </a:moveTo>
                <a:lnTo>
                  <a:pt x="1177" y="0"/>
                </a:lnTo>
                <a:lnTo>
                  <a:pt x="26222" y="155677"/>
                </a:lnTo>
                <a:lnTo>
                  <a:pt x="50091" y="310668"/>
                </a:lnTo>
                <a:lnTo>
                  <a:pt x="73455" y="466344"/>
                </a:lnTo>
                <a:lnTo>
                  <a:pt x="93458" y="622707"/>
                </a:lnTo>
                <a:lnTo>
                  <a:pt x="113629" y="778383"/>
                </a:lnTo>
                <a:lnTo>
                  <a:pt x="132455" y="934746"/>
                </a:lnTo>
                <a:lnTo>
                  <a:pt x="148591" y="1089051"/>
                </a:lnTo>
                <a:lnTo>
                  <a:pt x="163887" y="1245413"/>
                </a:lnTo>
                <a:lnTo>
                  <a:pt x="177839" y="1401090"/>
                </a:lnTo>
                <a:lnTo>
                  <a:pt x="189941" y="1554023"/>
                </a:lnTo>
                <a:lnTo>
                  <a:pt x="202044" y="1709014"/>
                </a:lnTo>
                <a:lnTo>
                  <a:pt x="212129" y="1861947"/>
                </a:lnTo>
                <a:lnTo>
                  <a:pt x="220029" y="2014881"/>
                </a:lnTo>
                <a:lnTo>
                  <a:pt x="228266" y="2167128"/>
                </a:lnTo>
                <a:lnTo>
                  <a:pt x="235157" y="2318004"/>
                </a:lnTo>
                <a:lnTo>
                  <a:pt x="240032" y="2467509"/>
                </a:lnTo>
                <a:lnTo>
                  <a:pt x="244234" y="2617013"/>
                </a:lnTo>
                <a:lnTo>
                  <a:pt x="248268" y="2765146"/>
                </a:lnTo>
                <a:lnTo>
                  <a:pt x="250117" y="2911221"/>
                </a:lnTo>
                <a:lnTo>
                  <a:pt x="252134" y="3057297"/>
                </a:lnTo>
                <a:lnTo>
                  <a:pt x="253143" y="3201315"/>
                </a:lnTo>
                <a:lnTo>
                  <a:pt x="252134" y="3343961"/>
                </a:lnTo>
                <a:lnTo>
                  <a:pt x="252134" y="3485236"/>
                </a:lnTo>
                <a:lnTo>
                  <a:pt x="250117" y="3625139"/>
                </a:lnTo>
                <a:lnTo>
                  <a:pt x="247092" y="3762299"/>
                </a:lnTo>
                <a:lnTo>
                  <a:pt x="244234" y="3898087"/>
                </a:lnTo>
                <a:lnTo>
                  <a:pt x="241040" y="4031133"/>
                </a:lnTo>
                <a:lnTo>
                  <a:pt x="236166" y="4163492"/>
                </a:lnTo>
                <a:lnTo>
                  <a:pt x="230955" y="4293793"/>
                </a:lnTo>
                <a:lnTo>
                  <a:pt x="226249" y="4421352"/>
                </a:lnTo>
                <a:lnTo>
                  <a:pt x="212969" y="4670298"/>
                </a:lnTo>
                <a:lnTo>
                  <a:pt x="198850" y="4908956"/>
                </a:lnTo>
                <a:lnTo>
                  <a:pt x="184058" y="5138013"/>
                </a:lnTo>
                <a:lnTo>
                  <a:pt x="167753" y="5354726"/>
                </a:lnTo>
                <a:lnTo>
                  <a:pt x="150776" y="5561838"/>
                </a:lnTo>
                <a:lnTo>
                  <a:pt x="132455" y="5753862"/>
                </a:lnTo>
                <a:lnTo>
                  <a:pt x="114469" y="5934227"/>
                </a:lnTo>
                <a:lnTo>
                  <a:pt x="96484" y="6100191"/>
                </a:lnTo>
                <a:lnTo>
                  <a:pt x="79507" y="6252438"/>
                </a:lnTo>
                <a:lnTo>
                  <a:pt x="63370" y="6387541"/>
                </a:lnTo>
                <a:lnTo>
                  <a:pt x="48074" y="6509613"/>
                </a:lnTo>
                <a:lnTo>
                  <a:pt x="35299" y="6612483"/>
                </a:lnTo>
                <a:lnTo>
                  <a:pt x="23197" y="6698894"/>
                </a:lnTo>
                <a:lnTo>
                  <a:pt x="5883" y="6817538"/>
                </a:lnTo>
                <a:lnTo>
                  <a:pt x="0" y="6858000"/>
                </a:lnTo>
                <a:lnTo>
                  <a:pt x="63181" y="6858000"/>
                </a:lnTo>
                <a:lnTo>
                  <a:pt x="69064" y="6817538"/>
                </a:lnTo>
                <a:lnTo>
                  <a:pt x="86378" y="6698894"/>
                </a:lnTo>
                <a:lnTo>
                  <a:pt x="98480" y="6612483"/>
                </a:lnTo>
                <a:lnTo>
                  <a:pt x="111255" y="6509613"/>
                </a:lnTo>
                <a:lnTo>
                  <a:pt x="126551" y="6387541"/>
                </a:lnTo>
                <a:lnTo>
                  <a:pt x="142688" y="6252438"/>
                </a:lnTo>
                <a:lnTo>
                  <a:pt x="159665" y="6100191"/>
                </a:lnTo>
                <a:lnTo>
                  <a:pt x="177650" y="5934227"/>
                </a:lnTo>
                <a:lnTo>
                  <a:pt x="195636" y="5753862"/>
                </a:lnTo>
                <a:lnTo>
                  <a:pt x="213957" y="5561838"/>
                </a:lnTo>
                <a:lnTo>
                  <a:pt x="230934" y="5354726"/>
                </a:lnTo>
                <a:lnTo>
                  <a:pt x="247239" y="5138013"/>
                </a:lnTo>
                <a:lnTo>
                  <a:pt x="262031" y="4908956"/>
                </a:lnTo>
                <a:lnTo>
                  <a:pt x="276150" y="4670298"/>
                </a:lnTo>
                <a:lnTo>
                  <a:pt x="289430" y="4421352"/>
                </a:lnTo>
                <a:lnTo>
                  <a:pt x="294136" y="4293793"/>
                </a:lnTo>
                <a:lnTo>
                  <a:pt x="299347" y="4163492"/>
                </a:lnTo>
                <a:lnTo>
                  <a:pt x="304221" y="4031133"/>
                </a:lnTo>
                <a:lnTo>
                  <a:pt x="307415" y="3898087"/>
                </a:lnTo>
                <a:lnTo>
                  <a:pt x="310273" y="3762299"/>
                </a:lnTo>
                <a:lnTo>
                  <a:pt x="313298" y="3625139"/>
                </a:lnTo>
                <a:lnTo>
                  <a:pt x="315315" y="3485236"/>
                </a:lnTo>
                <a:lnTo>
                  <a:pt x="315315" y="3343961"/>
                </a:lnTo>
                <a:lnTo>
                  <a:pt x="316324" y="3201315"/>
                </a:lnTo>
                <a:lnTo>
                  <a:pt x="315315" y="3057297"/>
                </a:lnTo>
                <a:lnTo>
                  <a:pt x="313298" y="2911221"/>
                </a:lnTo>
                <a:lnTo>
                  <a:pt x="311449" y="2765146"/>
                </a:lnTo>
                <a:lnTo>
                  <a:pt x="307415" y="2617013"/>
                </a:lnTo>
                <a:lnTo>
                  <a:pt x="303213" y="2467509"/>
                </a:lnTo>
                <a:lnTo>
                  <a:pt x="298338" y="2318004"/>
                </a:lnTo>
                <a:lnTo>
                  <a:pt x="291447" y="2167128"/>
                </a:lnTo>
                <a:lnTo>
                  <a:pt x="283210" y="2014881"/>
                </a:lnTo>
                <a:lnTo>
                  <a:pt x="275310" y="1861947"/>
                </a:lnTo>
                <a:lnTo>
                  <a:pt x="265225" y="1709014"/>
                </a:lnTo>
                <a:lnTo>
                  <a:pt x="253122" y="1554023"/>
                </a:lnTo>
                <a:lnTo>
                  <a:pt x="241020" y="1401090"/>
                </a:lnTo>
                <a:lnTo>
                  <a:pt x="227068" y="1245413"/>
                </a:lnTo>
                <a:lnTo>
                  <a:pt x="211772" y="1089051"/>
                </a:lnTo>
                <a:lnTo>
                  <a:pt x="195636" y="934746"/>
                </a:lnTo>
                <a:lnTo>
                  <a:pt x="176810" y="778383"/>
                </a:lnTo>
                <a:lnTo>
                  <a:pt x="156639" y="622707"/>
                </a:lnTo>
                <a:lnTo>
                  <a:pt x="136636" y="466344"/>
                </a:lnTo>
                <a:lnTo>
                  <a:pt x="113272" y="310668"/>
                </a:lnTo>
                <a:lnTo>
                  <a:pt x="89403" y="155677"/>
                </a:lnTo>
                <a:close/>
              </a:path>
            </a:pathLst>
          </a:custGeom>
          <a:solidFill>
            <a:srgbClr val="474B57"/>
          </a:solidFill>
          <a:ln>
            <a:noFill/>
          </a:ln>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E5611F71-8F09-4665-8EE5-8E9B763531D4}"/>
              </a:ext>
            </a:extLst>
          </p:cNvPr>
          <p:cNvSpPr/>
          <p:nvPr/>
        </p:nvSpPr>
        <p:spPr>
          <a:xfrm>
            <a:off x="2971800" y="838200"/>
            <a:ext cx="5638800" cy="4247317"/>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250" b="1" i="0" u="none" strike="noStrike" kern="1200" cap="none" spc="0" normalizeH="0" baseline="0" noProof="0" dirty="0">
                <a:ln>
                  <a:noFill/>
                </a:ln>
                <a:solidFill>
                  <a:prstClr val="black"/>
                </a:solidFill>
                <a:effectLst/>
                <a:uLnTx/>
                <a:uFillTx/>
                <a:latin typeface="Helvetica Neue"/>
                <a:ea typeface="+mn-ea"/>
                <a:cs typeface="Helvetica Neue"/>
              </a:rPr>
              <a:t>Numbers 6:24-26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250" b="0" i="0" u="none" strike="noStrike" kern="1200" cap="none" spc="0" normalizeH="0" baseline="0" noProof="0" dirty="0">
                <a:ln>
                  <a:noFill/>
                </a:ln>
                <a:solidFill>
                  <a:prstClr val="black"/>
                </a:solidFill>
                <a:effectLst/>
                <a:uLnTx/>
                <a:uFillTx/>
                <a:latin typeface="Helvetica Neue"/>
                <a:ea typeface="+mn-ea"/>
                <a:cs typeface="Helvetica Neue"/>
              </a:rPr>
              <a:t>International Children’s Bible (ICB)</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prstClr val="black"/>
              </a:solidFill>
              <a:effectLst/>
              <a:uLnTx/>
              <a:uFillTx/>
              <a:latin typeface="Helvetica Neue"/>
              <a:ea typeface="+mn-ea"/>
              <a:cs typeface="Helvetica Neue"/>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250" b="1" i="1" u="none" strike="noStrike" kern="1200" cap="none" spc="0" normalizeH="0" baseline="30000" noProof="0" dirty="0">
                <a:ln>
                  <a:noFill/>
                </a:ln>
                <a:solidFill>
                  <a:srgbClr val="000000"/>
                </a:solidFill>
                <a:effectLst/>
                <a:uLnTx/>
                <a:uFillTx/>
                <a:latin typeface="Helvetica Neue"/>
                <a:ea typeface="+mn-ea"/>
                <a:cs typeface="Helvetica Neue"/>
              </a:rPr>
              <a:t>24 </a:t>
            </a:r>
            <a:r>
              <a:rPr kumimoji="0" lang="en-US" sz="2250" b="0" i="1" u="none" strike="noStrike" kern="1200" cap="none" spc="0" normalizeH="0" baseline="0" noProof="0" dirty="0">
                <a:ln>
                  <a:noFill/>
                </a:ln>
                <a:solidFill>
                  <a:srgbClr val="000000"/>
                </a:solidFill>
                <a:effectLst/>
                <a:uLnTx/>
                <a:uFillTx/>
                <a:latin typeface="Helvetica Neue"/>
                <a:ea typeface="+mn-ea"/>
                <a:cs typeface="Helvetica Neue"/>
              </a:rPr>
              <a:t>“May the Lord bless you and keep you. </a:t>
            </a:r>
            <a:r>
              <a:rPr kumimoji="0" lang="en-US" sz="2250" b="1" i="1" u="none" strike="noStrike" kern="1200" cap="none" spc="0" normalizeH="0" baseline="30000" noProof="0" dirty="0">
                <a:ln>
                  <a:noFill/>
                </a:ln>
                <a:solidFill>
                  <a:srgbClr val="000000"/>
                </a:solidFill>
                <a:effectLst/>
                <a:uLnTx/>
                <a:uFillTx/>
                <a:latin typeface="Helvetica Neue"/>
                <a:ea typeface="+mn-ea"/>
                <a:cs typeface="Helvetica Neue"/>
              </a:rPr>
              <a:t>25 </a:t>
            </a:r>
            <a:r>
              <a:rPr kumimoji="0" lang="en-US" sz="2250" b="0" i="1" u="none" strike="noStrike" kern="1200" cap="none" spc="0" normalizeH="0" baseline="0" noProof="0" dirty="0">
                <a:ln>
                  <a:noFill/>
                </a:ln>
                <a:solidFill>
                  <a:srgbClr val="000000"/>
                </a:solidFill>
                <a:effectLst/>
                <a:uLnTx/>
                <a:uFillTx/>
                <a:latin typeface="Helvetica Neue"/>
                <a:ea typeface="+mn-ea"/>
                <a:cs typeface="Helvetica Neue"/>
              </a:rPr>
              <a:t>May the Lord show you his kindness. May he have mercy on you.</a:t>
            </a:r>
            <a:br>
              <a:rPr kumimoji="0" lang="en-US" sz="2250" b="0" i="1" u="none" strike="noStrike" kern="1200" cap="none" spc="0" normalizeH="0" baseline="0" noProof="0" dirty="0">
                <a:ln>
                  <a:noFill/>
                </a:ln>
                <a:solidFill>
                  <a:srgbClr val="000000"/>
                </a:solidFill>
                <a:effectLst/>
                <a:uLnTx/>
                <a:uFillTx/>
                <a:latin typeface="Helvetica Neue"/>
                <a:ea typeface="+mn-ea"/>
                <a:cs typeface="Helvetica Neue"/>
              </a:rPr>
            </a:br>
            <a:r>
              <a:rPr kumimoji="0" lang="en-US" sz="2250" b="1" i="1" u="none" strike="noStrike" kern="1200" cap="none" spc="0" normalizeH="0" baseline="30000" noProof="0" dirty="0">
                <a:ln>
                  <a:noFill/>
                </a:ln>
                <a:solidFill>
                  <a:srgbClr val="000000"/>
                </a:solidFill>
                <a:effectLst/>
                <a:uLnTx/>
                <a:uFillTx/>
                <a:latin typeface="Helvetica Neue"/>
                <a:ea typeface="+mn-ea"/>
                <a:cs typeface="Helvetica Neue"/>
              </a:rPr>
              <a:t>26 </a:t>
            </a:r>
            <a:r>
              <a:rPr kumimoji="0" lang="en-US" sz="2250" b="0" i="1" u="none" strike="noStrike" kern="1200" cap="none" spc="0" normalizeH="0" baseline="0" noProof="0" dirty="0">
                <a:ln>
                  <a:noFill/>
                </a:ln>
                <a:solidFill>
                  <a:srgbClr val="000000"/>
                </a:solidFill>
                <a:effectLst/>
                <a:uLnTx/>
                <a:uFillTx/>
                <a:latin typeface="Helvetica Neue"/>
                <a:ea typeface="+mn-ea"/>
                <a:cs typeface="Helvetica Neue"/>
              </a:rPr>
              <a:t>May the Lord watch over you</a:t>
            </a:r>
            <a:br>
              <a:rPr kumimoji="0" lang="en-US" sz="2250" b="0" i="1" u="none" strike="noStrike" kern="1200" cap="none" spc="0" normalizeH="0" baseline="0" noProof="0" dirty="0">
                <a:ln>
                  <a:noFill/>
                </a:ln>
                <a:solidFill>
                  <a:srgbClr val="000000"/>
                </a:solidFill>
                <a:effectLst/>
                <a:uLnTx/>
                <a:uFillTx/>
                <a:latin typeface="Helvetica Neue"/>
                <a:ea typeface="+mn-ea"/>
                <a:cs typeface="Helvetica Neue"/>
              </a:rPr>
            </a:br>
            <a:r>
              <a:rPr kumimoji="0" lang="en-US" sz="2250" b="0" i="1" u="none" strike="noStrike" kern="1200" cap="none" spc="0" normalizeH="0" baseline="0" noProof="0" dirty="0">
                <a:ln>
                  <a:noFill/>
                </a:ln>
                <a:solidFill>
                  <a:srgbClr val="000000"/>
                </a:solidFill>
                <a:effectLst/>
                <a:uLnTx/>
                <a:uFillTx/>
                <a:latin typeface="Helvetica Neue"/>
                <a:ea typeface="+mn-ea"/>
                <a:cs typeface="Helvetica Neue"/>
              </a:rPr>
              <a:t>    and give you peace.”</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srgbClr val="000000"/>
              </a:solidFill>
              <a:effectLst/>
              <a:uLnTx/>
              <a:uFillTx/>
              <a:latin typeface="Helvetica Neue"/>
              <a:ea typeface="+mn-ea"/>
              <a:cs typeface="Helvetica Neue"/>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srgbClr val="000000"/>
              </a:solidFill>
              <a:effectLst/>
              <a:uLnTx/>
              <a:uFillTx/>
              <a:latin typeface="Helvetica Neue"/>
              <a:ea typeface="+mn-ea"/>
              <a:cs typeface="Helvetica Neue"/>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250" b="0" i="0" u="none" strike="noStrike" kern="1200" cap="none" spc="0" normalizeH="0" baseline="0" noProof="0" dirty="0">
                <a:ln>
                  <a:noFill/>
                </a:ln>
                <a:solidFill>
                  <a:srgbClr val="000000"/>
                </a:solidFill>
                <a:effectLst/>
                <a:uLnTx/>
                <a:uFillTx/>
                <a:latin typeface="Helvetica Neue"/>
                <a:ea typeface="+mn-ea"/>
                <a:cs typeface="Helvetica Neue"/>
              </a:rPr>
              <a:t>Thank you, Jesus. Thank you, Kids!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250" b="0" i="0" u="none" strike="noStrike" kern="1200" cap="none" spc="0" normalizeH="0" baseline="0" noProof="0" dirty="0">
                <a:ln>
                  <a:noFill/>
                </a:ln>
                <a:solidFill>
                  <a:srgbClr val="000000"/>
                </a:solidFill>
                <a:effectLst/>
                <a:uLnTx/>
                <a:uFillTx/>
                <a:latin typeface="Helvetica Neue"/>
                <a:ea typeface="+mn-ea"/>
                <a:cs typeface="Helvetica Neue"/>
              </a:rPr>
              <a:t>See you next week </a:t>
            </a:r>
            <a:r>
              <a:rPr kumimoji="0" lang="en-US" sz="2250" b="0" i="0" u="none" strike="noStrike" kern="1200" cap="none" spc="0" normalizeH="0" baseline="0" noProof="0" dirty="0">
                <a:ln>
                  <a:noFill/>
                </a:ln>
                <a:solidFill>
                  <a:srgbClr val="000000"/>
                </a:solidFill>
                <a:effectLst/>
                <a:uLnTx/>
                <a:uFillTx/>
                <a:latin typeface="Helvetica Neue"/>
                <a:ea typeface="+mn-ea"/>
                <a:cs typeface="Helvetica Neue"/>
                <a:sym typeface="Wingdings" panose="05000000000000000000" pitchFamily="2" charset="2"/>
              </a:rPr>
              <a:t> </a:t>
            </a:r>
            <a:endParaRPr kumimoji="0" lang="en-US" sz="2250" b="0" i="0" u="none" strike="noStrike" kern="1200" cap="none" spc="0" normalizeH="0" baseline="0" noProof="0" dirty="0">
              <a:ln>
                <a:noFill/>
              </a:ln>
              <a:solidFill>
                <a:srgbClr val="000000"/>
              </a:solidFill>
              <a:effectLst/>
              <a:uLnTx/>
              <a:uFillTx/>
              <a:latin typeface="Helvetica Neue"/>
              <a:ea typeface="+mn-ea"/>
              <a:cs typeface="Helvetica Neue"/>
            </a:endParaRPr>
          </a:p>
        </p:txBody>
      </p:sp>
    </p:spTree>
    <p:extLst>
      <p:ext uri="{BB962C8B-B14F-4D97-AF65-F5344CB8AC3E}">
        <p14:creationId xmlns:p14="http://schemas.microsoft.com/office/powerpoint/2010/main" val="34444666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A1EA1-B5E4-4EEB-A619-9EB464A7DA9D}"/>
              </a:ext>
            </a:extLst>
          </p:cNvPr>
          <p:cNvSpPr>
            <a:spLocks noGrp="1"/>
          </p:cNvSpPr>
          <p:nvPr>
            <p:ph type="title"/>
          </p:nvPr>
        </p:nvSpPr>
        <p:spPr>
          <a:xfrm>
            <a:off x="1504675" y="297700"/>
            <a:ext cx="6289328" cy="1119099"/>
          </a:xfrm>
        </p:spPr>
        <p:txBody>
          <a:bodyPr/>
          <a:lstStyle/>
          <a:p>
            <a:pPr algn="ctr"/>
            <a:r>
              <a:rPr lang="en-AU" dirty="0"/>
              <a:t>A Note For Parents/Carers </a:t>
            </a:r>
          </a:p>
        </p:txBody>
      </p:sp>
      <p:sp>
        <p:nvSpPr>
          <p:cNvPr id="3" name="Content Placeholder 2">
            <a:extLst>
              <a:ext uri="{FF2B5EF4-FFF2-40B4-BE49-F238E27FC236}">
                <a16:creationId xmlns:a16="http://schemas.microsoft.com/office/drawing/2014/main" id="{17893AED-C328-4C45-B3E1-90AB1DF1E49E}"/>
              </a:ext>
            </a:extLst>
          </p:cNvPr>
          <p:cNvSpPr>
            <a:spLocks noGrp="1"/>
          </p:cNvSpPr>
          <p:nvPr>
            <p:ph idx="1"/>
          </p:nvPr>
        </p:nvSpPr>
        <p:spPr>
          <a:xfrm>
            <a:off x="990600" y="990600"/>
            <a:ext cx="7704856" cy="5579572"/>
          </a:xfrm>
        </p:spPr>
        <p:txBody>
          <a:bodyPr>
            <a:normAutofit fontScale="92500"/>
          </a:bodyPr>
          <a:lstStyle/>
          <a:p>
            <a:pPr marL="0" indent="0" algn="ctr">
              <a:buNone/>
            </a:pPr>
            <a:r>
              <a:rPr lang="en-US" dirty="0">
                <a:latin typeface="Helvetica Neue"/>
                <a:cs typeface="Helvetica Neue"/>
              </a:rPr>
              <a:t>Dear Parents/</a:t>
            </a:r>
            <a:r>
              <a:rPr lang="en-US" dirty="0" err="1">
                <a:latin typeface="Helvetica Neue"/>
                <a:cs typeface="Helvetica Neue"/>
              </a:rPr>
              <a:t>Carers</a:t>
            </a:r>
            <a:r>
              <a:rPr lang="en-US" dirty="0">
                <a:latin typeface="Helvetica Neue"/>
                <a:cs typeface="Helvetica Neue"/>
              </a:rPr>
              <a:t>:  Welcome to Kids Ministry Online.  This PPT provides Bible-based resources for your children during this time of having church online.</a:t>
            </a:r>
          </a:p>
          <a:p>
            <a:pPr marL="0" indent="0" algn="ctr" fontAlgn="base">
              <a:buNone/>
            </a:pPr>
            <a:r>
              <a:rPr lang="en-US" b="1" i="1" dirty="0">
                <a:latin typeface="Helvetica Neue"/>
                <a:cs typeface="Helvetica Neue"/>
              </a:rPr>
              <a:t>Kids Ministry exists to raise up children who love and serve Christ..</a:t>
            </a:r>
          </a:p>
          <a:p>
            <a:pPr marL="0" indent="0" algn="ctr" fontAlgn="base">
              <a:buNone/>
            </a:pPr>
            <a:r>
              <a:rPr lang="en-US" i="1" dirty="0">
                <a:latin typeface="Helvetica Neue"/>
                <a:cs typeface="Helvetica Neue"/>
              </a:rPr>
              <a:t> </a:t>
            </a:r>
            <a:r>
              <a:rPr lang="en-US" dirty="0">
                <a:latin typeface="Helvetica Neue"/>
                <a:cs typeface="Helvetica Neue"/>
              </a:rPr>
              <a:t>Our mission is perfectly summarized in this verse, </a:t>
            </a:r>
            <a:r>
              <a:rPr lang="en-US" i="1" dirty="0">
                <a:latin typeface="Helvetica Neue"/>
                <a:cs typeface="Helvetica Neue"/>
              </a:rPr>
              <a:t>“</a:t>
            </a:r>
            <a:r>
              <a:rPr lang="en-US" dirty="0">
                <a:latin typeface="Helvetica Neue"/>
                <a:cs typeface="Helvetica Neue"/>
              </a:rPr>
              <a:t>So we tell others about Christ, warning everyone and teaching everyone with all wisdom, that we may present everyone mature in Christ." (Colossians 1:28 NLT) </a:t>
            </a:r>
          </a:p>
          <a:p>
            <a:pPr marL="0" indent="0" algn="ctr" fontAlgn="base">
              <a:buNone/>
            </a:pPr>
            <a:r>
              <a:rPr lang="en-US" dirty="0">
                <a:latin typeface="Helvetica Neue"/>
                <a:cs typeface="Helvetica Neue"/>
              </a:rPr>
              <a:t>Giving thanks to God, please join us in praying that your child/children’s heart will be filled with love for Jesus, and a heart to fulfill the Great Commission, both here in Australia and overseas. </a:t>
            </a:r>
          </a:p>
          <a:p>
            <a:pPr marL="0" indent="0" algn="ctr" fontAlgn="base">
              <a:buNone/>
            </a:pPr>
            <a:endParaRPr lang="en-AU" sz="800" dirty="0">
              <a:latin typeface="Helvetica Neue"/>
              <a:cs typeface="Helvetica Neue"/>
            </a:endParaRPr>
          </a:p>
          <a:p>
            <a:pPr marL="0" indent="0">
              <a:buNone/>
            </a:pPr>
            <a:r>
              <a:rPr lang="en-US" b="1" dirty="0">
                <a:latin typeface="Helvetica Neue"/>
                <a:cs typeface="Helvetica Neue"/>
              </a:rPr>
              <a:t>This “presentation” can be used in various ways, e.g.:</a:t>
            </a:r>
          </a:p>
          <a:p>
            <a:pPr marL="0" indent="0"/>
            <a:r>
              <a:rPr lang="en-US" dirty="0">
                <a:latin typeface="Helvetica Neue"/>
                <a:cs typeface="Helvetica Neue"/>
              </a:rPr>
              <a:t> Depending on the child’s age, a parent/guardian/responsible person could guide your child/children through the slides, during the sermon, similar to when the children would usually go down to KM mid-way during the church service.</a:t>
            </a:r>
          </a:p>
          <a:p>
            <a:pPr marL="0" indent="0"/>
            <a:r>
              <a:rPr lang="en-US" dirty="0">
                <a:latin typeface="Helvetica Neue"/>
                <a:cs typeface="Helvetica Neue"/>
              </a:rPr>
              <a:t> Alternatively, you may go through the whole PPT together as a family, in addition to the normal online church service.  </a:t>
            </a:r>
          </a:p>
          <a:p>
            <a:pPr marL="0" indent="0"/>
            <a:r>
              <a:rPr lang="en-US" dirty="0">
                <a:latin typeface="Helvetica Neue"/>
                <a:cs typeface="Helvetica Neue"/>
              </a:rPr>
              <a:t> You could even use parts of the PPT on a Sunday morning, and then incorporate the rest into family devotions throughout the week.</a:t>
            </a:r>
          </a:p>
          <a:p>
            <a:pPr marL="0" indent="0"/>
            <a:r>
              <a:rPr lang="en-US" dirty="0">
                <a:latin typeface="Helvetica Neue"/>
                <a:cs typeface="Helvetica Neue"/>
              </a:rPr>
              <a:t> Perhaps you could even play the songs in the car, and display the memory verse where the kids can easily see it each day!</a:t>
            </a:r>
          </a:p>
          <a:p>
            <a:pPr marL="0" indent="0" algn="ctr">
              <a:buNone/>
            </a:pPr>
            <a:r>
              <a:rPr lang="en-US" dirty="0">
                <a:latin typeface="Helvetica Neue"/>
                <a:cs typeface="Helvetica Neue"/>
              </a:rPr>
              <a:t>Thank you for your love and support! Love Georgie and the KM team (kidsministrycroydonpark@gmail.com)</a:t>
            </a:r>
          </a:p>
        </p:txBody>
      </p:sp>
    </p:spTree>
    <p:extLst>
      <p:ext uri="{BB962C8B-B14F-4D97-AF65-F5344CB8AC3E}">
        <p14:creationId xmlns:p14="http://schemas.microsoft.com/office/powerpoint/2010/main" val="517951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934ABF-6A77-4512-8FC2-246D2797F700}"/>
              </a:ext>
            </a:extLst>
          </p:cNvPr>
          <p:cNvSpPr>
            <a:spLocks noGrp="1"/>
          </p:cNvSpPr>
          <p:nvPr>
            <p:ph idx="1"/>
          </p:nvPr>
        </p:nvSpPr>
        <p:spPr>
          <a:xfrm>
            <a:off x="1146429" y="2060848"/>
            <a:ext cx="6851142" cy="4152901"/>
          </a:xfrm>
        </p:spPr>
        <p:txBody>
          <a:bodyPr/>
          <a:lstStyle/>
          <a:p>
            <a:pPr marL="34290" indent="0" algn="ctr">
              <a:buNone/>
            </a:pPr>
            <a:endParaRPr lang="en-AU" sz="3600" dirty="0">
              <a:solidFill>
                <a:srgbClr val="0070C0"/>
              </a:solidFill>
            </a:endParaRPr>
          </a:p>
          <a:p>
            <a:pPr marL="34290" indent="0" algn="ctr">
              <a:buNone/>
            </a:pPr>
            <a:endParaRPr lang="en-AU" sz="3600" dirty="0"/>
          </a:p>
          <a:p>
            <a:endParaRPr lang="en-AU" dirty="0"/>
          </a:p>
        </p:txBody>
      </p:sp>
      <p:sp>
        <p:nvSpPr>
          <p:cNvPr id="4" name="Rectangle 3">
            <a:extLst>
              <a:ext uri="{FF2B5EF4-FFF2-40B4-BE49-F238E27FC236}">
                <a16:creationId xmlns:a16="http://schemas.microsoft.com/office/drawing/2014/main" id="{D38C29A4-602B-443F-81ED-20F7F2399AF9}"/>
              </a:ext>
            </a:extLst>
          </p:cNvPr>
          <p:cNvSpPr/>
          <p:nvPr/>
        </p:nvSpPr>
        <p:spPr>
          <a:xfrm>
            <a:off x="293071" y="539434"/>
            <a:ext cx="8424936" cy="2554545"/>
          </a:xfrm>
          <a:prstGeom prst="rect">
            <a:avLst/>
          </a:prstGeom>
        </p:spPr>
        <p:txBody>
          <a:bodyPr wrap="square">
            <a:spAutoFit/>
          </a:bodyPr>
          <a:lstStyle/>
          <a:p>
            <a:pPr algn="ctr"/>
            <a:r>
              <a:rPr lang="en-US" altLang="ko-KR" sz="2600" b="1" dirty="0">
                <a:solidFill>
                  <a:schemeClr val="tx2"/>
                </a:solidFill>
                <a:latin typeface="Arial" pitchFamily="34" charset="0"/>
                <a:ea typeface="맑은 고딕" pitchFamily="50" charset="-127"/>
                <a:cs typeface="Arial" pitchFamily="34" charset="0"/>
                <a:sym typeface="Wingdings" panose="05000000000000000000" pitchFamily="2" charset="2"/>
              </a:rPr>
              <a:t> Welcome to KM Online </a:t>
            </a:r>
          </a:p>
          <a:p>
            <a:pPr algn="ctr"/>
            <a:r>
              <a:rPr lang="en-US" altLang="ko-KR" sz="2600" b="1" dirty="0">
                <a:solidFill>
                  <a:schemeClr val="tx2"/>
                </a:solidFill>
                <a:latin typeface="Arial" pitchFamily="34" charset="0"/>
                <a:ea typeface="맑은 고딕" pitchFamily="50" charset="-127"/>
                <a:cs typeface="Arial" pitchFamily="34" charset="0"/>
                <a:sym typeface="Wingdings" panose="05000000000000000000" pitchFamily="2" charset="2"/>
              </a:rPr>
              <a:t>Hello from Miss Moose! </a:t>
            </a:r>
          </a:p>
          <a:p>
            <a:pPr algn="ctr"/>
            <a:r>
              <a:rPr lang="en-US" altLang="ko-KR" sz="2600" b="1" dirty="0">
                <a:solidFill>
                  <a:schemeClr val="tx2"/>
                </a:solidFill>
                <a:latin typeface="Arial" pitchFamily="34" charset="0"/>
                <a:ea typeface="맑은 고딕" pitchFamily="50" charset="-127"/>
                <a:cs typeface="Arial" pitchFamily="34" charset="0"/>
                <a:sym typeface="Wingdings" panose="05000000000000000000" pitchFamily="2" charset="2"/>
              </a:rPr>
              <a:t> </a:t>
            </a:r>
          </a:p>
          <a:p>
            <a:pPr algn="ctr"/>
            <a:r>
              <a:rPr lang="en-US" altLang="ko-KR" sz="2600" b="1" dirty="0">
                <a:solidFill>
                  <a:schemeClr val="tx2"/>
                </a:solidFill>
                <a:latin typeface="Arial" pitchFamily="34" charset="0"/>
                <a:ea typeface="맑은 고딕" pitchFamily="50" charset="-127"/>
                <a:cs typeface="Arial" pitchFamily="34" charset="0"/>
                <a:hlinkClick r:id="rId2"/>
              </a:rPr>
              <a:t>http://tinyurl.com/y4wtxhka</a:t>
            </a:r>
            <a:endParaRPr lang="en-US" altLang="ko-KR" sz="2600" b="1" dirty="0">
              <a:solidFill>
                <a:schemeClr val="tx2"/>
              </a:solidFill>
              <a:latin typeface="Arial" pitchFamily="34" charset="0"/>
              <a:ea typeface="맑은 고딕" pitchFamily="50" charset="-127"/>
              <a:cs typeface="Arial" pitchFamily="34" charset="0"/>
            </a:endParaRPr>
          </a:p>
          <a:p>
            <a:pPr algn="ctr"/>
            <a:endParaRPr lang="en-US" altLang="ko-KR" sz="2600" b="1" dirty="0">
              <a:solidFill>
                <a:schemeClr val="tx2"/>
              </a:solidFill>
              <a:latin typeface="Arial" pitchFamily="34" charset="0"/>
              <a:ea typeface="맑은 고딕" pitchFamily="50" charset="-127"/>
              <a:cs typeface="Arial" pitchFamily="34" charset="0"/>
            </a:endParaRPr>
          </a:p>
          <a:p>
            <a:pPr algn="ctr"/>
            <a:endParaRPr lang="en-US" altLang="ko-KR" sz="3000" b="1" dirty="0">
              <a:solidFill>
                <a:schemeClr val="tx2"/>
              </a:solidFill>
              <a:latin typeface="Arial" pitchFamily="34" charset="0"/>
              <a:ea typeface="맑은 고딕" pitchFamily="50" charset="-127"/>
              <a:cs typeface="Arial" pitchFamily="34" charset="0"/>
            </a:endParaRPr>
          </a:p>
        </p:txBody>
      </p:sp>
      <p:pic>
        <p:nvPicPr>
          <p:cNvPr id="5" name="Picture 4">
            <a:extLst>
              <a:ext uri="{FF2B5EF4-FFF2-40B4-BE49-F238E27FC236}">
                <a16:creationId xmlns:a16="http://schemas.microsoft.com/office/drawing/2014/main" id="{0D9019F2-8D8D-483E-8499-7AF1792F9B2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flipH="1">
            <a:off x="2555776" y="2948478"/>
            <a:ext cx="3755510" cy="3497319"/>
          </a:xfrm>
          <a:prstGeom prst="rect">
            <a:avLst/>
          </a:prstGeom>
        </p:spPr>
      </p:pic>
      <p:sp>
        <p:nvSpPr>
          <p:cNvPr id="7" name="Rectangle 6">
            <a:extLst>
              <a:ext uri="{FF2B5EF4-FFF2-40B4-BE49-F238E27FC236}">
                <a16:creationId xmlns:a16="http://schemas.microsoft.com/office/drawing/2014/main" id="{819013F7-62E5-411F-A619-9D682744DF02}"/>
              </a:ext>
            </a:extLst>
          </p:cNvPr>
          <p:cNvSpPr/>
          <p:nvPr/>
        </p:nvSpPr>
        <p:spPr>
          <a:xfrm>
            <a:off x="2483768" y="1569107"/>
            <a:ext cx="4749555" cy="369332"/>
          </a:xfrm>
          <a:prstGeom prst="rect">
            <a:avLst/>
          </a:prstGeom>
        </p:spPr>
        <p:txBody>
          <a:bodyPr wrap="square">
            <a:spAutoFit/>
          </a:bodyPr>
          <a:lstStyle/>
          <a:p>
            <a:endParaRPr lang="en-AU" dirty="0"/>
          </a:p>
        </p:txBody>
      </p:sp>
      <p:sp>
        <p:nvSpPr>
          <p:cNvPr id="6" name="Rectangle 5"/>
          <p:cNvSpPr/>
          <p:nvPr/>
        </p:nvSpPr>
        <p:spPr>
          <a:xfrm>
            <a:off x="1828800" y="1828800"/>
            <a:ext cx="184731" cy="584775"/>
          </a:xfrm>
          <a:prstGeom prst="rect">
            <a:avLst/>
          </a:prstGeom>
        </p:spPr>
        <p:txBody>
          <a:bodyPr wrap="none">
            <a:spAutoFit/>
          </a:bodyPr>
          <a:lstStyle/>
          <a:p>
            <a:endParaRPr lang="en-US" sz="3200" dirty="0"/>
          </a:p>
        </p:txBody>
      </p:sp>
    </p:spTree>
    <p:extLst>
      <p:ext uri="{BB962C8B-B14F-4D97-AF65-F5344CB8AC3E}">
        <p14:creationId xmlns:p14="http://schemas.microsoft.com/office/powerpoint/2010/main" val="20084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468560" y="188640"/>
            <a:ext cx="8568952" cy="1046440"/>
          </a:xfrm>
          <a:prstGeom prst="rect">
            <a:avLst/>
          </a:prstGeom>
          <a:noFill/>
          <a:ln w="9525">
            <a:noFill/>
            <a:miter lim="800000"/>
            <a:headEnd/>
            <a:tailEnd/>
          </a:ln>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Calibri"/>
                <a:ea typeface="+mn-ea"/>
                <a:cs typeface="+mn-cs"/>
              </a:rPr>
              <a:t>Let’s Pray (Let’s talk to God) </a:t>
            </a:r>
            <a:endParaRPr kumimoji="0" lang="en-US" altLang="ko-KR" sz="3000" b="1" i="0" u="none" strike="noStrike" kern="1200" cap="none" spc="0" normalizeH="0" baseline="0" noProof="0" dirty="0">
              <a:ln>
                <a:noFill/>
              </a:ln>
              <a:solidFill>
                <a:srgbClr val="1F497D"/>
              </a:solidFill>
              <a:effectLst/>
              <a:uLnTx/>
              <a:uFillTx/>
              <a:latin typeface="Arial" pitchFamily="34" charset="0"/>
              <a:ea typeface="맑은 고딕" pitchFamily="50" charset="-127"/>
              <a:cs typeface="Arial" pitchFamily="34" charset="0"/>
            </a:endParaRPr>
          </a:p>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altLang="ko-KR" sz="3000" b="1" i="0" u="none" strike="noStrike" kern="1200" cap="none" spc="0" normalizeH="0" baseline="0" noProof="0" dirty="0">
              <a:ln>
                <a:noFill/>
              </a:ln>
              <a:solidFill>
                <a:srgbClr val="1F497D"/>
              </a:solidFill>
              <a:effectLst/>
              <a:uLnTx/>
              <a:uFillTx/>
              <a:latin typeface="Arial" pitchFamily="34" charset="0"/>
              <a:ea typeface="맑은 고딕" pitchFamily="50" charset="-127"/>
              <a:cs typeface="Arial" pitchFamily="34" charset="0"/>
            </a:endParaRPr>
          </a:p>
        </p:txBody>
      </p:sp>
      <p:grpSp>
        <p:nvGrpSpPr>
          <p:cNvPr id="14" name="Group 13"/>
          <p:cNvGrpSpPr/>
          <p:nvPr/>
        </p:nvGrpSpPr>
        <p:grpSpPr>
          <a:xfrm>
            <a:off x="7740352" y="332656"/>
            <a:ext cx="1110013" cy="272795"/>
            <a:chOff x="3275856" y="1242391"/>
            <a:chExt cx="1656184" cy="407020"/>
          </a:xfrm>
        </p:grpSpPr>
        <p:sp>
          <p:nvSpPr>
            <p:cNvPr id="15" name="Rounded Rectangle 14"/>
            <p:cNvSpPr/>
            <p:nvPr/>
          </p:nvSpPr>
          <p:spPr>
            <a:xfrm>
              <a:off x="3275856" y="1242391"/>
              <a:ext cx="1656184" cy="407020"/>
            </a:xfrm>
            <a:prstGeom prst="roundRect">
              <a:avLst>
                <a:gd name="adj" fmla="val 50000"/>
              </a:avLst>
            </a:prstGeom>
            <a:solidFill>
              <a:schemeClr val="bg1">
                <a:alpha val="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pic>
          <p:nvPicPr>
            <p:cNvPr id="16" name="Picture 2" descr="E:\002-KIMS BUSINESS\007-01-ALLPPT.com\011-ALLPPT-LOGO\allppt-logo-e.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00000" contrast="40000"/>
                      </a14:imgEffect>
                    </a14:imgLayer>
                  </a14:imgProps>
                </a:ext>
                <a:ext uri="{28A0092B-C50C-407E-A947-70E740481C1C}">
                  <a14:useLocalDpi xmlns:a14="http://schemas.microsoft.com/office/drawing/2010/main" val="0"/>
                </a:ext>
              </a:extLst>
            </a:blip>
            <a:srcRect/>
            <a:stretch>
              <a:fillRect/>
            </a:stretch>
          </p:blipFill>
          <p:spPr bwMode="auto">
            <a:xfrm>
              <a:off x="3516120" y="1319622"/>
              <a:ext cx="1187245" cy="24734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a:extLst>
              <a:ext uri="{FF2B5EF4-FFF2-40B4-BE49-F238E27FC236}">
                <a16:creationId xmlns:a16="http://schemas.microsoft.com/office/drawing/2014/main" id="{56A40E31-323E-4436-A01F-731B16BB827B}"/>
              </a:ext>
            </a:extLst>
          </p:cNvPr>
          <p:cNvSpPr txBox="1"/>
          <p:nvPr/>
        </p:nvSpPr>
        <p:spPr>
          <a:xfrm>
            <a:off x="4211960" y="1700808"/>
            <a:ext cx="4570499" cy="3493264"/>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zh-CN" sz="17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Dear God,</a:t>
            </a:r>
          </a:p>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altLang="zh-CN" sz="17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zh-CN" sz="17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Thank you for all the wonderful things you have </a:t>
            </a:r>
          </a:p>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zh-CN" sz="1700" dirty="0">
                <a:solidFill>
                  <a:prstClr val="black"/>
                </a:solidFill>
                <a:latin typeface="Calibri"/>
                <a:ea typeface="宋体" panose="02010600030101010101" pitchFamily="2" charset="-122"/>
              </a:rPr>
              <a:t>created. Thank you for all the beautiful living </a:t>
            </a:r>
          </a:p>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zh-CN" sz="1700" dirty="0">
                <a:solidFill>
                  <a:prstClr val="black"/>
                </a:solidFill>
                <a:latin typeface="Calibri"/>
                <a:ea typeface="宋体" panose="02010600030101010101" pitchFamily="2" charset="-122"/>
              </a:rPr>
              <a:t>creatures and other things surrounding us. </a:t>
            </a:r>
          </a:p>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zh-CN" sz="1700" dirty="0">
                <a:solidFill>
                  <a:prstClr val="black"/>
                </a:solidFill>
                <a:latin typeface="Calibri"/>
                <a:ea typeface="宋体" panose="02010600030101010101" pitchFamily="2" charset="-122"/>
              </a:rPr>
              <a:t>You are an amazing God! </a:t>
            </a:r>
          </a:p>
          <a:p>
            <a:pPr marL="0" marR="0" lvl="0" indent="0" algn="ctr" defTabSz="914400" rtl="0" eaLnBrk="1" fontAlgn="auto" latinLnBrk="1" hangingPunct="1">
              <a:lnSpc>
                <a:spcPct val="100000"/>
              </a:lnSpc>
              <a:spcBef>
                <a:spcPts val="0"/>
              </a:spcBef>
              <a:spcAft>
                <a:spcPts val="0"/>
              </a:spcAft>
              <a:buClrTx/>
              <a:buSzTx/>
              <a:buFontTx/>
              <a:buNone/>
              <a:tabLst/>
              <a:defRPr/>
            </a:pPr>
            <a:endParaRPr lang="en-US" altLang="zh-CN" sz="1700" dirty="0">
              <a:solidFill>
                <a:prstClr val="black"/>
              </a:solidFill>
              <a:latin typeface="Calibri"/>
              <a:ea typeface="宋体" panose="02010600030101010101" pitchFamily="2" charset="-122"/>
            </a:endParaRPr>
          </a:p>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zh-CN" sz="1700" dirty="0">
                <a:solidFill>
                  <a:prstClr val="black"/>
                </a:solidFill>
                <a:latin typeface="Calibri"/>
                <a:ea typeface="宋体" panose="02010600030101010101" pitchFamily="2" charset="-122"/>
              </a:rPr>
              <a:t>I pray for those who do not yet know that you</a:t>
            </a:r>
          </a:p>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zh-CN" sz="1700" dirty="0">
                <a:solidFill>
                  <a:prstClr val="black"/>
                </a:solidFill>
                <a:latin typeface="Calibri"/>
                <a:ea typeface="宋体" panose="02010600030101010101" pitchFamily="2" charset="-122"/>
              </a:rPr>
              <a:t>are our creator and giver of all good gifts. I</a:t>
            </a:r>
          </a:p>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zh-CN" sz="1700" dirty="0">
                <a:solidFill>
                  <a:prstClr val="black"/>
                </a:solidFill>
                <a:latin typeface="Calibri"/>
                <a:ea typeface="宋体" panose="02010600030101010101" pitchFamily="2" charset="-122"/>
              </a:rPr>
              <a:t>ask that will seek to find out more about you, </a:t>
            </a:r>
          </a:p>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zh-CN" sz="1700" dirty="0">
                <a:solidFill>
                  <a:prstClr val="black"/>
                </a:solidFill>
                <a:latin typeface="Calibri"/>
                <a:ea typeface="宋体" panose="02010600030101010101" pitchFamily="2" charset="-122"/>
              </a:rPr>
              <a:t>and how much you love us. Thank you for</a:t>
            </a:r>
          </a:p>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zh-CN" sz="1700" dirty="0">
                <a:solidFill>
                  <a:prstClr val="black"/>
                </a:solidFill>
                <a:latin typeface="Calibri"/>
                <a:ea typeface="宋体" panose="02010600030101010101" pitchFamily="2" charset="-122"/>
              </a:rPr>
              <a:t>your amazing love. Amen. </a:t>
            </a:r>
          </a:p>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zh-CN" sz="1700" dirty="0">
                <a:solidFill>
                  <a:prstClr val="black"/>
                </a:solidFill>
                <a:latin typeface="Calibri"/>
                <a:ea typeface="宋体" panose="02010600030101010101" pitchFamily="2" charset="-122"/>
              </a:rPr>
              <a:t> </a:t>
            </a:r>
            <a:endParaRPr kumimoji="0" lang="en-US" altLang="zh-CN" sz="17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41221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2000" dirty="0">
                <a:solidFill>
                  <a:schemeClr val="tx2"/>
                </a:solidFill>
              </a:rPr>
              <a:t>Let’s Sing (Songs for July 26</a:t>
            </a:r>
            <a:r>
              <a:rPr lang="en-US" sz="2000" baseline="30000" dirty="0">
                <a:solidFill>
                  <a:schemeClr val="tx2"/>
                </a:solidFill>
              </a:rPr>
              <a:t>th</a:t>
            </a:r>
            <a:r>
              <a:rPr lang="en-US" sz="2000" dirty="0">
                <a:solidFill>
                  <a:schemeClr val="tx2"/>
                </a:solidFill>
              </a:rPr>
              <a:t> and August 2</a:t>
            </a:r>
            <a:r>
              <a:rPr lang="en-US" sz="2000" baseline="30000" dirty="0">
                <a:solidFill>
                  <a:schemeClr val="tx2"/>
                </a:solidFill>
              </a:rPr>
              <a:t>nd</a:t>
            </a:r>
            <a:r>
              <a:rPr lang="en-US" sz="2000" dirty="0">
                <a:solidFill>
                  <a:schemeClr val="tx2"/>
                </a:solidFill>
              </a:rPr>
              <a:t>) </a:t>
            </a:r>
            <a:endParaRPr lang="ko-KR" altLang="en-US" sz="2000" dirty="0">
              <a:solidFill>
                <a:schemeClr val="tx2"/>
              </a:solidFill>
            </a:endParaRPr>
          </a:p>
        </p:txBody>
      </p:sp>
      <p:sp>
        <p:nvSpPr>
          <p:cNvPr id="7" name="Content Placeholder 6"/>
          <p:cNvSpPr>
            <a:spLocks noGrp="1"/>
          </p:cNvSpPr>
          <p:nvPr>
            <p:ph idx="10"/>
          </p:nvPr>
        </p:nvSpPr>
        <p:spPr>
          <a:xfrm>
            <a:off x="395536" y="1268760"/>
            <a:ext cx="8229600" cy="5256584"/>
          </a:xfrm>
        </p:spPr>
        <p:txBody>
          <a:bodyPr>
            <a:normAutofit lnSpcReduction="10000"/>
          </a:bodyPr>
          <a:lstStyle/>
          <a:p>
            <a:r>
              <a:rPr lang="en-US" sz="2000" b="1" dirty="0"/>
              <a:t>Colin Buchanan - My God Is So Big </a:t>
            </a:r>
            <a:r>
              <a:rPr lang="en-US" sz="1600" b="1" dirty="0"/>
              <a:t>(Please turn on You Tube subtitles) </a:t>
            </a:r>
          </a:p>
          <a:p>
            <a:r>
              <a:rPr lang="en-AU" altLang="ko-KR" sz="2000" dirty="0">
                <a:hlinkClick r:id="rId2"/>
              </a:rPr>
              <a:t>https://www.youtube.com/watch?v=tDeokRRPuJo</a:t>
            </a:r>
            <a:endParaRPr lang="en-AU" altLang="ko-KR" sz="2000" dirty="0"/>
          </a:p>
          <a:p>
            <a:endParaRPr lang="en-AU" altLang="ko-KR" sz="2000" dirty="0"/>
          </a:p>
          <a:p>
            <a:r>
              <a:rPr lang="en-US" altLang="ko-KR" sz="2000" b="1" dirty="0"/>
              <a:t>Lord I Lift Your Name on High (Performed by COS </a:t>
            </a:r>
            <a:r>
              <a:rPr lang="en-US" altLang="ko-KR" sz="2000" b="1" dirty="0" err="1"/>
              <a:t>TreeHouse</a:t>
            </a:r>
            <a:r>
              <a:rPr lang="en-US" altLang="ko-KR" sz="2000" b="1" dirty="0"/>
              <a:t>) </a:t>
            </a:r>
          </a:p>
          <a:p>
            <a:r>
              <a:rPr lang="en-AU" altLang="ko-KR" sz="2000" dirty="0">
                <a:hlinkClick r:id="rId3"/>
              </a:rPr>
              <a:t>https://www.youtube.com/watch?v=3tWSu9NAFIk</a:t>
            </a:r>
            <a:endParaRPr lang="en-AU" altLang="ko-KR" sz="2000" dirty="0"/>
          </a:p>
          <a:p>
            <a:endParaRPr lang="en-AU" altLang="ko-KR" sz="2000" dirty="0"/>
          </a:p>
          <a:p>
            <a:r>
              <a:rPr lang="en-US" altLang="ko-KR" sz="2000" b="1" dirty="0"/>
              <a:t>If I Were a Butterfly – As Performed by GNM Sunday School </a:t>
            </a:r>
          </a:p>
          <a:p>
            <a:r>
              <a:rPr lang="en-AU" altLang="ko-KR" sz="2000" dirty="0">
                <a:hlinkClick r:id="rId4"/>
              </a:rPr>
              <a:t>https://www.youtube.com/watch?v=JwrkAzaRfYM</a:t>
            </a:r>
            <a:endParaRPr lang="en-AU" altLang="ko-KR" sz="2000" dirty="0"/>
          </a:p>
          <a:p>
            <a:endParaRPr lang="en-AU" altLang="ko-KR" sz="2000" dirty="0"/>
          </a:p>
          <a:p>
            <a:r>
              <a:rPr lang="en-US" sz="2000" b="1" dirty="0"/>
              <a:t>He's Got The Whole World in His Hands - Muffin Songs</a:t>
            </a:r>
          </a:p>
          <a:p>
            <a:r>
              <a:rPr lang="en-AU" altLang="ko-KR" sz="2000" dirty="0">
                <a:hlinkClick r:id="rId5"/>
              </a:rPr>
              <a:t>https://www.youtube.com/watch?v=oEkXzi19Crk&amp;list=PL5NlNQJLqINyvoFsyEocBX17_8q4PhZc9&amp;index=36</a:t>
            </a:r>
            <a:endParaRPr lang="en-AU" altLang="ko-KR" sz="2000" dirty="0"/>
          </a:p>
          <a:p>
            <a:endParaRPr lang="en-AU" altLang="ko-KR" sz="2000" dirty="0"/>
          </a:p>
          <a:p>
            <a:endParaRPr lang="en-AU" altLang="ko-KR" sz="2000" dirty="0"/>
          </a:p>
          <a:p>
            <a:endParaRPr lang="en-AU" altLang="ko-KR" sz="2000" dirty="0"/>
          </a:p>
          <a:p>
            <a:endParaRPr lang="en-AU" altLang="ko-KR" sz="2000" dirty="0"/>
          </a:p>
          <a:p>
            <a:endParaRPr lang="en-AU" altLang="ko-KR" sz="2000" dirty="0"/>
          </a:p>
          <a:p>
            <a:endParaRPr lang="en-AU" altLang="ko-KR" dirty="0">
              <a:latin typeface="Arial" pitchFamily="34" charset="0"/>
              <a:cs typeface="Arial" pitchFamily="34" charset="0"/>
            </a:endParaRPr>
          </a:p>
          <a:p>
            <a:endParaRPr lang="ko-KR" altLang="en-US" dirty="0">
              <a:latin typeface="Arial" pitchFamily="34" charset="0"/>
              <a:cs typeface="Arial" pitchFamily="34" charset="0"/>
            </a:endParaRPr>
          </a:p>
        </p:txBody>
      </p:sp>
    </p:spTree>
    <p:extLst>
      <p:ext uri="{BB962C8B-B14F-4D97-AF65-F5344CB8AC3E}">
        <p14:creationId xmlns:p14="http://schemas.microsoft.com/office/powerpoint/2010/main" val="1031572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Rounded Corners 1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409" y="1011045"/>
            <a:ext cx="3277394"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50408C-B252-4F66-8AF4-5B393F4C4EA2}"/>
              </a:ext>
            </a:extLst>
          </p:cNvPr>
          <p:cNvSpPr>
            <a:spLocks noGrp="1"/>
          </p:cNvSpPr>
          <p:nvPr>
            <p:ph type="title"/>
          </p:nvPr>
        </p:nvSpPr>
        <p:spPr>
          <a:xfrm>
            <a:off x="774922" y="1477096"/>
            <a:ext cx="2952974" cy="4166010"/>
          </a:xfrm>
        </p:spPr>
        <p:txBody>
          <a:bodyPr>
            <a:normAutofit/>
          </a:bodyPr>
          <a:lstStyle/>
          <a:p>
            <a:pPr algn="ctr"/>
            <a:r>
              <a:rPr lang="en-AU" dirty="0">
                <a:solidFill>
                  <a:srgbClr val="FFFFFF"/>
                </a:solidFill>
              </a:rPr>
              <a:t>Acts 15:12-18</a:t>
            </a:r>
            <a:br>
              <a:rPr lang="en-AU" dirty="0">
                <a:solidFill>
                  <a:srgbClr val="FFFFFF"/>
                </a:solidFill>
              </a:rPr>
            </a:br>
            <a:r>
              <a:rPr lang="en-AU" dirty="0">
                <a:solidFill>
                  <a:srgbClr val="FFFFFF"/>
                </a:solidFill>
              </a:rPr>
              <a:t>(New Century Version) </a:t>
            </a:r>
            <a:br>
              <a:rPr lang="en-AU" dirty="0">
                <a:solidFill>
                  <a:srgbClr val="FFFFFF"/>
                </a:solidFill>
              </a:rPr>
            </a:br>
            <a:endParaRPr lang="en-AU" dirty="0">
              <a:solidFill>
                <a:srgbClr val="FFFFFF"/>
              </a:solidFill>
            </a:endParaRPr>
          </a:p>
        </p:txBody>
      </p:sp>
      <p:sp>
        <p:nvSpPr>
          <p:cNvPr id="22" name="Freeform: Shape 2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A3FEABC-467D-45B0-96C9-39C2F540CA4D}"/>
              </a:ext>
            </a:extLst>
          </p:cNvPr>
          <p:cNvSpPr>
            <a:spLocks noGrp="1"/>
          </p:cNvSpPr>
          <p:nvPr>
            <p:ph idx="1"/>
          </p:nvPr>
        </p:nvSpPr>
        <p:spPr>
          <a:xfrm>
            <a:off x="4572001" y="5181600"/>
            <a:ext cx="1524000" cy="528630"/>
          </a:xfrm>
        </p:spPr>
        <p:txBody>
          <a:bodyPr anchor="t">
            <a:normAutofit/>
          </a:bodyPr>
          <a:lstStyle/>
          <a:p>
            <a:pPr marL="0" indent="0">
              <a:buNone/>
            </a:pPr>
            <a:endParaRPr lang="en-US" dirty="0"/>
          </a:p>
          <a:p>
            <a:pPr>
              <a:buNone/>
            </a:pPr>
            <a:endParaRPr lang="en-AU" dirty="0"/>
          </a:p>
        </p:txBody>
      </p:sp>
      <p:sp>
        <p:nvSpPr>
          <p:cNvPr id="28" name="Freeform: Shape 2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63731"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CA9BDA9C-EDB7-4512-B6E8-40D9D9A3C06E}"/>
              </a:ext>
            </a:extLst>
          </p:cNvPr>
          <p:cNvSpPr/>
          <p:nvPr/>
        </p:nvSpPr>
        <p:spPr>
          <a:xfrm>
            <a:off x="4268407" y="470975"/>
            <a:ext cx="4681680" cy="6032421"/>
          </a:xfrm>
          <a:prstGeom prst="rect">
            <a:avLst/>
          </a:prstGeom>
        </p:spPr>
        <p:txBody>
          <a:bodyPr wrap="square">
            <a:spAutoFit/>
          </a:bodyPr>
          <a:lstStyle/>
          <a:p>
            <a:pPr algn="ctr"/>
            <a:r>
              <a:rPr lang="en-US" baseline="30000" dirty="0"/>
              <a:t>12 </a:t>
            </a:r>
            <a:r>
              <a:rPr lang="en-US" dirty="0"/>
              <a:t>Then the whole group became quiet. They </a:t>
            </a:r>
          </a:p>
          <a:p>
            <a:pPr algn="ctr"/>
            <a:r>
              <a:rPr lang="en-US" dirty="0"/>
              <a:t>listened to Paul and Barnabas tell about all the miracles and signs that God did through them </a:t>
            </a:r>
          </a:p>
          <a:p>
            <a:pPr algn="ctr"/>
            <a:r>
              <a:rPr lang="en-US" dirty="0"/>
              <a:t>among the people. </a:t>
            </a:r>
          </a:p>
          <a:p>
            <a:pPr algn="ctr"/>
            <a:endParaRPr lang="en-US" baseline="30000" dirty="0"/>
          </a:p>
          <a:p>
            <a:pPr algn="ctr"/>
            <a:r>
              <a:rPr lang="en-US" baseline="30000" dirty="0"/>
              <a:t>13 </a:t>
            </a:r>
            <a:r>
              <a:rPr lang="en-US" dirty="0"/>
              <a:t>After they finished speaking, James said, </a:t>
            </a:r>
          </a:p>
          <a:p>
            <a:pPr algn="ctr"/>
            <a:r>
              <a:rPr lang="en-US" dirty="0"/>
              <a:t>“Brothers, listen to me. </a:t>
            </a:r>
            <a:r>
              <a:rPr lang="en-US" baseline="30000" dirty="0"/>
              <a:t>14 </a:t>
            </a:r>
            <a:r>
              <a:rPr lang="en-US" dirty="0"/>
              <a:t>Simon has told us how God showed his love for those people. For the </a:t>
            </a:r>
          </a:p>
          <a:p>
            <a:pPr algn="ctr"/>
            <a:r>
              <a:rPr lang="en-US" dirty="0"/>
              <a:t>first time he is accepting from among them a </a:t>
            </a:r>
          </a:p>
          <a:p>
            <a:pPr algn="ctr"/>
            <a:r>
              <a:rPr lang="en-US" dirty="0"/>
              <a:t>people to be his own. </a:t>
            </a:r>
            <a:r>
              <a:rPr lang="en-US" baseline="30000" dirty="0"/>
              <a:t>15 </a:t>
            </a:r>
            <a:r>
              <a:rPr lang="en-US" dirty="0"/>
              <a:t>The words of the </a:t>
            </a:r>
          </a:p>
          <a:p>
            <a:pPr algn="ctr"/>
            <a:r>
              <a:rPr lang="en-US" dirty="0"/>
              <a:t>prophets agree with this too:</a:t>
            </a:r>
          </a:p>
          <a:p>
            <a:pPr algn="ctr"/>
            <a:endParaRPr lang="en-US" dirty="0"/>
          </a:p>
          <a:p>
            <a:pPr algn="ctr"/>
            <a:r>
              <a:rPr lang="en-US" baseline="30000" dirty="0"/>
              <a:t>16 </a:t>
            </a:r>
            <a:r>
              <a:rPr lang="en-US" dirty="0"/>
              <a:t>‘After these things I will return. The kingdom</a:t>
            </a:r>
          </a:p>
          <a:p>
            <a:pPr algn="ctr"/>
            <a:r>
              <a:rPr lang="en-US" dirty="0"/>
              <a:t> of David is like a fallen tent. But I will rebuild its </a:t>
            </a:r>
          </a:p>
          <a:p>
            <a:pPr algn="ctr"/>
            <a:r>
              <a:rPr lang="en-US" dirty="0"/>
              <a:t>ruins, and I will set it up.</a:t>
            </a:r>
          </a:p>
          <a:p>
            <a:pPr algn="ctr"/>
            <a:br>
              <a:rPr lang="en-US" dirty="0"/>
            </a:br>
            <a:r>
              <a:rPr lang="en-US" baseline="30000" dirty="0"/>
              <a:t>17 </a:t>
            </a:r>
            <a:r>
              <a:rPr lang="en-US" dirty="0"/>
              <a:t>Then those people who are left alive may ask the Lord for help, and the other nations that </a:t>
            </a:r>
          </a:p>
          <a:p>
            <a:pPr algn="ctr"/>
            <a:r>
              <a:rPr lang="en-US" dirty="0"/>
              <a:t>belong to me, says the Lord, who will make it </a:t>
            </a:r>
          </a:p>
          <a:p>
            <a:pPr algn="ctr"/>
            <a:r>
              <a:rPr lang="en-US" dirty="0"/>
              <a:t>happen. </a:t>
            </a:r>
            <a:r>
              <a:rPr lang="en-US" baseline="30000" dirty="0"/>
              <a:t>18 </a:t>
            </a:r>
            <a:r>
              <a:rPr lang="en-US" dirty="0"/>
              <a:t>And these things have been known</a:t>
            </a:r>
          </a:p>
          <a:p>
            <a:pPr algn="ctr"/>
            <a:r>
              <a:rPr lang="en-US" dirty="0"/>
              <a:t> for a long time.’ </a:t>
            </a:r>
          </a:p>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712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A close up of furniture&#10;&#10;Description automatically generated">
            <a:extLst>
              <a:ext uri="{FF2B5EF4-FFF2-40B4-BE49-F238E27FC236}">
                <a16:creationId xmlns:a16="http://schemas.microsoft.com/office/drawing/2014/main" id="{55450808-F419-4A25-93E1-7B7DB770A01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4384"/>
          <a:stretch/>
        </p:blipFill>
        <p:spPr>
          <a:xfrm>
            <a:off x="5503984" y="10"/>
            <a:ext cx="3640016" cy="6857990"/>
          </a:xfrm>
          <a:prstGeom prst="rect">
            <a:avLst/>
          </a:prstGeom>
        </p:spPr>
      </p:pic>
      <p:sp>
        <p:nvSpPr>
          <p:cNvPr id="71" name="Freeform 10">
            <a:extLst>
              <a:ext uri="{FF2B5EF4-FFF2-40B4-BE49-F238E27FC236}">
                <a16:creationId xmlns:a16="http://schemas.microsoft.com/office/drawing/2014/main" id="{E1CE536E-134A-4A35-900B-30F927D5B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56769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Title 1">
            <a:extLst>
              <a:ext uri="{FF2B5EF4-FFF2-40B4-BE49-F238E27FC236}">
                <a16:creationId xmlns:a16="http://schemas.microsoft.com/office/drawing/2014/main" id="{48291927-7CDA-4B7F-BDFE-E1ECEC8D280A}"/>
              </a:ext>
            </a:extLst>
          </p:cNvPr>
          <p:cNvSpPr>
            <a:spLocks noGrp="1"/>
          </p:cNvSpPr>
          <p:nvPr>
            <p:ph type="title"/>
          </p:nvPr>
        </p:nvSpPr>
        <p:spPr>
          <a:xfrm>
            <a:off x="642566" y="332656"/>
            <a:ext cx="4511923" cy="1492132"/>
          </a:xfrm>
        </p:spPr>
        <p:txBody>
          <a:bodyPr>
            <a:normAutofit/>
          </a:bodyPr>
          <a:lstStyle/>
          <a:p>
            <a:pPr algn="ctr"/>
            <a:r>
              <a:rPr lang="en-AU" sz="3300" dirty="0"/>
              <a:t>Today’s Bible Story Video From </a:t>
            </a:r>
            <a:r>
              <a:rPr lang="en-AU" sz="3300" dirty="0" err="1"/>
              <a:t>Quizworx</a:t>
            </a:r>
            <a:br>
              <a:rPr lang="en-AU" sz="3300" dirty="0"/>
            </a:br>
            <a:endParaRPr lang="en-AU" sz="3300" dirty="0"/>
          </a:p>
        </p:txBody>
      </p:sp>
      <p:sp>
        <p:nvSpPr>
          <p:cNvPr id="72" name="Rectangle 68">
            <a:extLst>
              <a:ext uri="{FF2B5EF4-FFF2-40B4-BE49-F238E27FC236}">
                <a16:creationId xmlns:a16="http://schemas.microsoft.com/office/drawing/2014/main" id="{FA0382D1-1594-4E3D-842E-04E1E5E75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EE955778-38FE-4A99-808B-3931DDFF356D}"/>
              </a:ext>
            </a:extLst>
          </p:cNvPr>
          <p:cNvSpPr>
            <a:spLocks noGrp="1"/>
          </p:cNvSpPr>
          <p:nvPr>
            <p:ph idx="1"/>
          </p:nvPr>
        </p:nvSpPr>
        <p:spPr>
          <a:xfrm>
            <a:off x="269310" y="1556792"/>
            <a:ext cx="5407590" cy="5112567"/>
          </a:xfrm>
        </p:spPr>
        <p:txBody>
          <a:bodyPr>
            <a:normAutofit lnSpcReduction="10000"/>
          </a:bodyPr>
          <a:lstStyle/>
          <a:p>
            <a:pPr marL="0" indent="0" algn="ctr">
              <a:lnSpc>
                <a:spcPct val="100000"/>
              </a:lnSpc>
              <a:spcBef>
                <a:spcPts val="0"/>
              </a:spcBef>
              <a:buNone/>
            </a:pPr>
            <a:r>
              <a:rPr lang="en-US" sz="1900" dirty="0">
                <a:latin typeface="Arial" panose="020B0604020202020204" pitchFamily="34" charset="0"/>
                <a:cs typeface="Arial" panose="020B0604020202020204" pitchFamily="34" charset="0"/>
              </a:rPr>
              <a:t>What does it mean to be a real Christian? Do you have to be a certain type of person? Do you</a:t>
            </a:r>
          </a:p>
          <a:p>
            <a:pPr marL="0" indent="0" algn="ctr">
              <a:lnSpc>
                <a:spcPct val="100000"/>
              </a:lnSpc>
              <a:spcBef>
                <a:spcPts val="0"/>
              </a:spcBef>
              <a:buNone/>
            </a:pPr>
            <a:r>
              <a:rPr lang="en-US" sz="1900" dirty="0">
                <a:latin typeface="Arial" panose="020B0604020202020204" pitchFamily="34" charset="0"/>
                <a:cs typeface="Arial" panose="020B0604020202020204" pitchFamily="34" charset="0"/>
              </a:rPr>
              <a:t>have to do certain things? That’s what some people were saying in Acts chapter 15!</a:t>
            </a:r>
          </a:p>
          <a:p>
            <a:pPr marL="0" indent="0" algn="ctr">
              <a:lnSpc>
                <a:spcPct val="100000"/>
              </a:lnSpc>
              <a:buNone/>
            </a:pPr>
            <a:endParaRPr lang="en-US" sz="1900" dirty="0">
              <a:latin typeface="Arial" panose="020B0604020202020204" pitchFamily="34" charset="0"/>
              <a:cs typeface="Arial" panose="020B0604020202020204" pitchFamily="34" charset="0"/>
            </a:endParaRPr>
          </a:p>
          <a:p>
            <a:pPr marL="0" indent="0" algn="ctr">
              <a:lnSpc>
                <a:spcPct val="100000"/>
              </a:lnSpc>
              <a:buNone/>
            </a:pPr>
            <a:r>
              <a:rPr lang="en-US" sz="1900" dirty="0">
                <a:latin typeface="Arial" panose="020B0604020202020204" pitchFamily="34" charset="0"/>
                <a:cs typeface="Arial" panose="020B0604020202020204" pitchFamily="34" charset="0"/>
              </a:rPr>
              <a:t>This Kids’ Talk video assures us that the only way to be made right with God is by repenting and accepting Jesus as our King. This is what being a real Christian is all about. And it’s for anyone!</a:t>
            </a:r>
            <a:endParaRPr lang="en-US" sz="1800" dirty="0">
              <a:latin typeface="Helvetica Neue"/>
              <a:cs typeface="Helvetica Neue"/>
            </a:endParaRPr>
          </a:p>
          <a:p>
            <a:pPr marL="0" indent="0" algn="ctr">
              <a:lnSpc>
                <a:spcPct val="100000"/>
              </a:lnSpc>
              <a:buNone/>
            </a:pPr>
            <a:r>
              <a:rPr lang="en-US" sz="1800" dirty="0">
                <a:latin typeface="Helvetica Neue"/>
                <a:cs typeface="Helvetica Neue"/>
              </a:rPr>
              <a:t>View this Kids’ Talk on </a:t>
            </a:r>
            <a:r>
              <a:rPr lang="en-US" sz="1800" dirty="0" err="1">
                <a:latin typeface="Helvetica Neue"/>
                <a:cs typeface="Helvetica Neue"/>
              </a:rPr>
              <a:t>Youtube</a:t>
            </a:r>
            <a:r>
              <a:rPr lang="en-US" sz="1800" dirty="0">
                <a:latin typeface="Helvetica Neue"/>
                <a:cs typeface="Helvetica Neue"/>
              </a:rPr>
              <a:t> at: </a:t>
            </a:r>
          </a:p>
          <a:p>
            <a:pPr marL="0" indent="0" algn="ctr">
              <a:lnSpc>
                <a:spcPct val="100000"/>
              </a:lnSpc>
              <a:buNone/>
            </a:pPr>
            <a:endParaRPr lang="en-US" sz="1800" dirty="0">
              <a:latin typeface="Helvetica Neue"/>
              <a:cs typeface="Helvetica Neue"/>
            </a:endParaRPr>
          </a:p>
          <a:p>
            <a:pPr marL="0" indent="0" algn="ctr">
              <a:lnSpc>
                <a:spcPct val="100000"/>
              </a:lnSpc>
              <a:buNone/>
            </a:pPr>
            <a:r>
              <a:rPr lang="en-AU" sz="2000" dirty="0">
                <a:hlinkClick r:id="rId4"/>
              </a:rPr>
              <a:t>https://www.youtube.com/watch?v=MOBaxm9D0dY&amp;feature=youtu.be</a:t>
            </a:r>
            <a:endParaRPr lang="en-AU" sz="2000" dirty="0"/>
          </a:p>
          <a:p>
            <a:pPr marL="0" indent="0" algn="ctr">
              <a:lnSpc>
                <a:spcPct val="100000"/>
              </a:lnSpc>
              <a:buNone/>
            </a:pPr>
            <a:endParaRPr lang="en-AU" dirty="0"/>
          </a:p>
          <a:p>
            <a:pPr marL="34290" indent="0" algn="ctr">
              <a:lnSpc>
                <a:spcPct val="100000"/>
              </a:lnSpc>
              <a:buNone/>
            </a:pPr>
            <a:r>
              <a:rPr lang="en-AU" sz="1400" b="1" i="1" dirty="0">
                <a:latin typeface="Helvetica Neue"/>
                <a:cs typeface="Helvetica Neue"/>
              </a:rPr>
              <a:t>Many, many, many additional resources have been kindly made available by Quiz Worx to fit with today’s lesson. Please see this week’s KM folder for activity pages + more! </a:t>
            </a:r>
          </a:p>
          <a:p>
            <a:pPr marL="34290" indent="0">
              <a:lnSpc>
                <a:spcPct val="100000"/>
              </a:lnSpc>
              <a:buNone/>
            </a:pPr>
            <a:endParaRPr lang="en-AU" dirty="0"/>
          </a:p>
          <a:p>
            <a:pPr marL="34290" indent="0">
              <a:lnSpc>
                <a:spcPct val="100000"/>
              </a:lnSpc>
              <a:buNone/>
            </a:pPr>
            <a:endParaRPr lang="en-AU" dirty="0"/>
          </a:p>
          <a:p>
            <a:pPr marL="34290" indent="0">
              <a:lnSpc>
                <a:spcPct val="100000"/>
              </a:lnSpc>
              <a:buNone/>
            </a:pPr>
            <a:endParaRPr lang="en-AU" dirty="0"/>
          </a:p>
        </p:txBody>
      </p:sp>
    </p:spTree>
    <p:extLst>
      <p:ext uri="{BB962C8B-B14F-4D97-AF65-F5344CB8AC3E}">
        <p14:creationId xmlns:p14="http://schemas.microsoft.com/office/powerpoint/2010/main" val="2641283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4EE26-C9F2-4301-8558-AC202F86EC0A}"/>
              </a:ext>
            </a:extLst>
          </p:cNvPr>
          <p:cNvSpPr>
            <a:spLocks noGrp="1"/>
          </p:cNvSpPr>
          <p:nvPr>
            <p:ph type="title"/>
          </p:nvPr>
        </p:nvSpPr>
        <p:spPr>
          <a:xfrm>
            <a:off x="1216482" y="404664"/>
            <a:ext cx="6850298" cy="829810"/>
          </a:xfrm>
        </p:spPr>
        <p:txBody>
          <a:bodyPr anchor="b">
            <a:normAutofit/>
          </a:bodyPr>
          <a:lstStyle/>
          <a:p>
            <a:pPr algn="ctr"/>
            <a:r>
              <a:rPr lang="en-AU" sz="2222" b="1" dirty="0">
                <a:solidFill>
                  <a:srgbClr val="7030A0"/>
                </a:solidFill>
                <a:latin typeface="Helvetica Neue"/>
                <a:cs typeface="Helvetica Neue"/>
              </a:rPr>
              <a:t>Questions from the Bible Passage and the Video</a:t>
            </a:r>
            <a:br>
              <a:rPr lang="en-AU" b="1" dirty="0">
                <a:solidFill>
                  <a:srgbClr val="7030A0"/>
                </a:solidFill>
                <a:latin typeface="Helvetica Neue"/>
                <a:cs typeface="Helvetica Neue"/>
              </a:rPr>
            </a:br>
            <a:r>
              <a:rPr lang="en-AU" dirty="0">
                <a:solidFill>
                  <a:srgbClr val="7030A0"/>
                </a:solidFill>
                <a:latin typeface="Helvetica Neue"/>
                <a:cs typeface="Helvetica Neue"/>
              </a:rPr>
              <a:t> Credit: Quiz Worx</a:t>
            </a:r>
          </a:p>
        </p:txBody>
      </p:sp>
      <p:sp>
        <p:nvSpPr>
          <p:cNvPr id="4" name="Content Placeholder 3">
            <a:extLst>
              <a:ext uri="{FF2B5EF4-FFF2-40B4-BE49-F238E27FC236}">
                <a16:creationId xmlns:a16="http://schemas.microsoft.com/office/drawing/2014/main" id="{B4805095-8A24-443C-B1AE-ED43236700BB}"/>
              </a:ext>
            </a:extLst>
          </p:cNvPr>
          <p:cNvSpPr>
            <a:spLocks noGrp="1"/>
          </p:cNvSpPr>
          <p:nvPr>
            <p:ph idx="1"/>
          </p:nvPr>
        </p:nvSpPr>
        <p:spPr>
          <a:xfrm>
            <a:off x="539552" y="1412776"/>
            <a:ext cx="7702480" cy="4916016"/>
          </a:xfrm>
        </p:spPr>
        <p:txBody>
          <a:bodyPr>
            <a:noAutofit/>
          </a:bodyPr>
          <a:lstStyle/>
          <a:p>
            <a:pPr algn="ctr">
              <a:buNone/>
            </a:pPr>
            <a:r>
              <a:rPr lang="en-US" sz="2000" b="1" i="1" dirty="0">
                <a:latin typeface="Helvetica Neue"/>
                <a:cs typeface="Helvetica Neue"/>
              </a:rPr>
              <a:t>“Does a Christian have to be a certain type of person to be a real Christian? The answer is: No. It’s only by repenting and accepting Jesus as their king that people are made right with God!” </a:t>
            </a:r>
          </a:p>
          <a:p>
            <a:pPr marL="491490" indent="-457200" algn="ctr">
              <a:buAutoNum type="arabicPeriod"/>
            </a:pPr>
            <a:r>
              <a:rPr lang="en-US" sz="2000" i="1" dirty="0">
                <a:latin typeface="Helvetica Neue"/>
                <a:cs typeface="Helvetica Neue"/>
              </a:rPr>
              <a:t>Who are two people you know that needs to know the good news about the Risen King Jesus? Try to remember to pray for them </a:t>
            </a:r>
            <a:r>
              <a:rPr lang="en-US" sz="2000" i="1" dirty="0">
                <a:latin typeface="Helvetica Neue"/>
                <a:cs typeface="Helvetica Neue"/>
                <a:sym typeface="Wingdings" panose="05000000000000000000" pitchFamily="2" charset="2"/>
              </a:rPr>
              <a:t> </a:t>
            </a:r>
            <a:endParaRPr lang="en-US" sz="2000" i="1" dirty="0">
              <a:latin typeface="Helvetica Neue"/>
              <a:cs typeface="Helvetica Neue"/>
            </a:endParaRPr>
          </a:p>
          <a:p>
            <a:pPr marL="491490" indent="-457200" algn="ctr">
              <a:buAutoNum type="arabicPeriod"/>
            </a:pPr>
            <a:r>
              <a:rPr lang="en-US" sz="2000" i="1" dirty="0">
                <a:latin typeface="Helvetica Neue"/>
                <a:cs typeface="Helvetica Neue"/>
              </a:rPr>
              <a:t>Will doing lots of good things help someone to become a Christian? Why not?   </a:t>
            </a:r>
          </a:p>
          <a:p>
            <a:pPr algn="ctr">
              <a:buNone/>
            </a:pPr>
            <a:r>
              <a:rPr lang="en-US" sz="2000" i="1" dirty="0">
                <a:latin typeface="Helvetica Neue"/>
                <a:cs typeface="Helvetica Neue"/>
              </a:rPr>
              <a:t>3. What does anyone need to do to be a real Christian?</a:t>
            </a:r>
            <a:endParaRPr lang="en-US" sz="2000" dirty="0">
              <a:latin typeface="Helvetica Neue"/>
              <a:cs typeface="Helvetica Neue"/>
            </a:endParaRPr>
          </a:p>
          <a:p>
            <a:pPr algn="ctr">
              <a:buNone/>
            </a:pPr>
            <a:r>
              <a:rPr lang="en-US" sz="1400" dirty="0">
                <a:latin typeface="Helvetica Neue"/>
                <a:cs typeface="Helvetica Neue"/>
              </a:rPr>
              <a:t>Extra Questions:  What did the visitors to the church at Antioch say people needed to do to be real Christians? What had happened to Cornelius to prove he was a real Christian?</a:t>
            </a:r>
          </a:p>
          <a:p>
            <a:pPr algn="ctr">
              <a:buNone/>
            </a:pPr>
            <a:endParaRPr lang="en-US" sz="1400" dirty="0">
              <a:latin typeface="Helvetica Neue"/>
              <a:cs typeface="Helvetica Neue"/>
            </a:endParaRPr>
          </a:p>
          <a:p>
            <a:pPr algn="ctr">
              <a:buNone/>
            </a:pPr>
            <a:r>
              <a:rPr lang="en-US" sz="1400" dirty="0">
                <a:latin typeface="Helvetica Neue"/>
                <a:cs typeface="Helvetica Neue"/>
              </a:rPr>
              <a:t>*Extension questions are on the next slide, for upper primary kids. Please skip these if they are not relevant to your age *</a:t>
            </a:r>
            <a:endParaRPr lang="en-AU" sz="1400" dirty="0">
              <a:latin typeface="Helvetica Neue"/>
              <a:cs typeface="Helvetica Neue"/>
            </a:endParaRPr>
          </a:p>
        </p:txBody>
      </p:sp>
    </p:spTree>
    <p:extLst>
      <p:ext uri="{BB962C8B-B14F-4D97-AF65-F5344CB8AC3E}">
        <p14:creationId xmlns:p14="http://schemas.microsoft.com/office/powerpoint/2010/main" val="269581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E3F85-01D4-4AF1-94CE-4BE9C473AACA}"/>
              </a:ext>
            </a:extLst>
          </p:cNvPr>
          <p:cNvSpPr>
            <a:spLocks noGrp="1"/>
          </p:cNvSpPr>
          <p:nvPr>
            <p:ph type="title"/>
          </p:nvPr>
        </p:nvSpPr>
        <p:spPr>
          <a:xfrm>
            <a:off x="899592" y="260648"/>
            <a:ext cx="7533456" cy="1143000"/>
          </a:xfrm>
        </p:spPr>
        <p:txBody>
          <a:bodyPr>
            <a:normAutofit fontScale="90000"/>
          </a:bodyPr>
          <a:lstStyle/>
          <a:p>
            <a:pPr algn="ctr"/>
            <a:r>
              <a:rPr lang="en-AU" b="1" dirty="0">
                <a:latin typeface="Helvetica Neue"/>
                <a:cs typeface="Helvetica Neue"/>
              </a:rPr>
              <a:t>Extension</a:t>
            </a:r>
            <a:r>
              <a:rPr lang="en-AU" dirty="0">
                <a:latin typeface="Helvetica Neue"/>
                <a:cs typeface="Helvetica Neue"/>
              </a:rPr>
              <a:t> Questions and Resources </a:t>
            </a:r>
            <a:br>
              <a:rPr lang="en-AU" dirty="0">
                <a:latin typeface="Helvetica Neue"/>
                <a:cs typeface="Helvetica Neue"/>
              </a:rPr>
            </a:br>
            <a:r>
              <a:rPr lang="en-AU" dirty="0">
                <a:latin typeface="Helvetica Neue"/>
                <a:cs typeface="Helvetica Neue"/>
              </a:rPr>
              <a:t> from </a:t>
            </a:r>
            <a:r>
              <a:rPr lang="en-AU" dirty="0" err="1">
                <a:latin typeface="Helvetica Neue"/>
                <a:cs typeface="Helvetica Neue"/>
              </a:rPr>
              <a:t>QuizWorx</a:t>
            </a:r>
            <a:r>
              <a:rPr lang="en-AU" dirty="0">
                <a:latin typeface="Helvetica Neue"/>
                <a:cs typeface="Helvetica Neue"/>
              </a:rPr>
              <a:t> Family Devotions; </a:t>
            </a:r>
            <a:r>
              <a:rPr lang="en-US" sz="2800" dirty="0">
                <a:latin typeface="Helvetica Neue"/>
                <a:cs typeface="Helvetica Neue"/>
              </a:rPr>
              <a:t>Acts 15:1-21</a:t>
            </a:r>
            <a:br>
              <a:rPr lang="en-US" sz="2800" b="1" dirty="0"/>
            </a:br>
            <a:endParaRPr lang="en-AU" b="1" dirty="0"/>
          </a:p>
        </p:txBody>
      </p:sp>
      <p:sp>
        <p:nvSpPr>
          <p:cNvPr id="3" name="Content Placeholder 2">
            <a:extLst>
              <a:ext uri="{FF2B5EF4-FFF2-40B4-BE49-F238E27FC236}">
                <a16:creationId xmlns:a16="http://schemas.microsoft.com/office/drawing/2014/main" id="{BB4229ED-DCF9-4233-858E-6DA8B302F190}"/>
              </a:ext>
            </a:extLst>
          </p:cNvPr>
          <p:cNvSpPr>
            <a:spLocks noGrp="1"/>
          </p:cNvSpPr>
          <p:nvPr>
            <p:ph idx="1"/>
          </p:nvPr>
        </p:nvSpPr>
        <p:spPr>
          <a:xfrm>
            <a:off x="573214" y="1626841"/>
            <a:ext cx="8319266" cy="5105399"/>
          </a:xfrm>
        </p:spPr>
        <p:txBody>
          <a:bodyPr>
            <a:normAutofit fontScale="47500" lnSpcReduction="20000"/>
          </a:bodyPr>
          <a:lstStyle/>
          <a:p>
            <a:pPr algn="ctr">
              <a:lnSpc>
                <a:spcPct val="120000"/>
              </a:lnSpc>
              <a:spcBef>
                <a:spcPts val="0"/>
              </a:spcBef>
              <a:buNone/>
            </a:pPr>
            <a:r>
              <a:rPr lang="en-US" sz="3400" i="1" dirty="0">
                <a:latin typeface="Helvetica Neue"/>
                <a:cs typeface="Helvetica Neue"/>
              </a:rPr>
              <a:t>After Paul visited the church in Antioch, some other people came with some strange teaching about how people can be saved. This teaching was so upsetting that all the apostles came together in Jerusalem to discuss if the teaching was true. After the apostles were reminded of what they had seen and what Scripture says, they happily announced that people are only</a:t>
            </a:r>
          </a:p>
          <a:p>
            <a:pPr algn="ctr">
              <a:lnSpc>
                <a:spcPct val="120000"/>
              </a:lnSpc>
              <a:spcBef>
                <a:spcPts val="0"/>
              </a:spcBef>
              <a:buNone/>
            </a:pPr>
            <a:r>
              <a:rPr lang="en-US" sz="3400" i="1" dirty="0">
                <a:latin typeface="Helvetica Neue"/>
                <a:cs typeface="Helvetica Neue"/>
              </a:rPr>
              <a:t>saved by trusting the Risen King Jesus! </a:t>
            </a:r>
          </a:p>
          <a:p>
            <a:pPr algn="ctr">
              <a:buNone/>
            </a:pPr>
            <a:endParaRPr lang="en-US" sz="2000" i="1" dirty="0">
              <a:latin typeface="Helvetica Neue"/>
              <a:cs typeface="Helvetica Neue"/>
            </a:endParaRPr>
          </a:p>
          <a:p>
            <a:pPr algn="ctr">
              <a:buNone/>
            </a:pPr>
            <a:r>
              <a:rPr lang="en-US" sz="3300" i="1" dirty="0">
                <a:latin typeface="Helvetica Neue"/>
                <a:cs typeface="Helvetica Neue"/>
              </a:rPr>
              <a:t>1. What was it that the people visiting the church of Antioch were teaching?</a:t>
            </a:r>
          </a:p>
          <a:p>
            <a:pPr algn="ctr">
              <a:lnSpc>
                <a:spcPct val="170000"/>
              </a:lnSpc>
              <a:buNone/>
            </a:pPr>
            <a:r>
              <a:rPr lang="en-US" sz="3300" i="1" dirty="0">
                <a:latin typeface="Helvetica Neue"/>
                <a:cs typeface="Helvetica Neue"/>
              </a:rPr>
              <a:t>2. How did Peter, Paul and James show that anyone can be saved just by trusting Jesus?</a:t>
            </a:r>
          </a:p>
          <a:p>
            <a:pPr algn="ctr">
              <a:lnSpc>
                <a:spcPct val="170000"/>
              </a:lnSpc>
              <a:buNone/>
            </a:pPr>
            <a:r>
              <a:rPr lang="en-US" sz="3300" i="1" dirty="0">
                <a:latin typeface="Helvetica Neue"/>
                <a:cs typeface="Helvetica Neue"/>
              </a:rPr>
              <a:t>3. What sort of things might we be tempted to say a person must do to be a real Christian? How does it make you feel to know that anyone can be saved by trusting Jesus?</a:t>
            </a:r>
          </a:p>
          <a:p>
            <a:pPr algn="ctr">
              <a:buNone/>
            </a:pPr>
            <a:endParaRPr lang="en-US" sz="2000" i="1" dirty="0">
              <a:latin typeface="Helvetica Neue"/>
              <a:cs typeface="Helvetica Neue"/>
            </a:endParaRPr>
          </a:p>
          <a:p>
            <a:pPr algn="ctr">
              <a:buNone/>
            </a:pPr>
            <a:r>
              <a:rPr lang="en-AU" sz="3800" dirty="0"/>
              <a:t>What could stop Jesus’ mission? How do we see these obstacles overcome? How can I be a part of Jesus’ unstoppable mission? </a:t>
            </a:r>
          </a:p>
          <a:p>
            <a:pPr algn="ctr">
              <a:buNone/>
            </a:pPr>
            <a:endParaRPr lang="en-US" sz="2000" i="1" dirty="0">
              <a:latin typeface="Helvetica Neue"/>
              <a:cs typeface="Helvetica Neue"/>
            </a:endParaRPr>
          </a:p>
        </p:txBody>
      </p:sp>
    </p:spTree>
    <p:extLst>
      <p:ext uri="{BB962C8B-B14F-4D97-AF65-F5344CB8AC3E}">
        <p14:creationId xmlns:p14="http://schemas.microsoft.com/office/powerpoint/2010/main" val="179844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eme1 school">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school" id="{F23B4729-7D01-4F8D-9C8D-6BAF859E8C20}" vid="{CECF4B80-F0B6-44DA-959A-8A6C5822FA74}"/>
    </a:ext>
  </a:extLst>
</a:theme>
</file>

<file path=ppt/theme/theme5.xml><?xml version="1.0" encoding="utf-8"?>
<a:theme xmlns:a="http://schemas.openxmlformats.org/drawingml/2006/main" name="1_Badg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6.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7.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1700</Words>
  <Application>Microsoft Office PowerPoint</Application>
  <PresentationFormat>On-screen Show (4:3)</PresentationFormat>
  <Paragraphs>163</Paragraphs>
  <Slides>14</Slides>
  <Notes>2</Notes>
  <HiddenSlides>0</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14</vt:i4>
      </vt:variant>
    </vt:vector>
  </HeadingPairs>
  <TitlesOfParts>
    <vt:vector size="33" baseType="lpstr">
      <vt:lpstr>Helvetica Neue</vt:lpstr>
      <vt:lpstr>Arial</vt:lpstr>
      <vt:lpstr>Calibri</vt:lpstr>
      <vt:lpstr>Calibri Light</vt:lpstr>
      <vt:lpstr>Cambria</vt:lpstr>
      <vt:lpstr>Century Schoolbook</vt:lpstr>
      <vt:lpstr>Corbel</vt:lpstr>
      <vt:lpstr>Euphemia</vt:lpstr>
      <vt:lpstr>Gill Sans MT</vt:lpstr>
      <vt:lpstr>Impact</vt:lpstr>
      <vt:lpstr>Times New Roman</vt:lpstr>
      <vt:lpstr>Wingdings</vt:lpstr>
      <vt:lpstr>Custom Design</vt:lpstr>
      <vt:lpstr>Badge</vt:lpstr>
      <vt:lpstr>Office Theme</vt:lpstr>
      <vt:lpstr>Theme1 school</vt:lpstr>
      <vt:lpstr>1_Badge</vt:lpstr>
      <vt:lpstr>Children Playing 16x9</vt:lpstr>
      <vt:lpstr>Feathered</vt:lpstr>
      <vt:lpstr>Welcome to  Kids Ministry  Online      August 2nd, 2020</vt:lpstr>
      <vt:lpstr>A Note For Parents/Carers </vt:lpstr>
      <vt:lpstr>PowerPoint Presentation</vt:lpstr>
      <vt:lpstr>PowerPoint Presentation</vt:lpstr>
      <vt:lpstr>Let’s Sing (Songs for July 26th and August 2nd) </vt:lpstr>
      <vt:lpstr>Acts 15:12-18 (New Century Version)  </vt:lpstr>
      <vt:lpstr>Today’s Bible Story Video From Quizworx </vt:lpstr>
      <vt:lpstr>Questions from the Bible Passage and the Video  Credit: Quiz Worx</vt:lpstr>
      <vt:lpstr>Extension Questions and Resources   from QuizWorx Family Devotions; Acts 15:1-21 </vt:lpstr>
      <vt:lpstr> Memory Verse Acts 16:30-31  (Quizworx)  </vt:lpstr>
      <vt:lpstr>PowerPoint Presentation</vt:lpstr>
      <vt:lpstr>Bonus Missionary Video   Sharing Jesus Around the World: Seats in Cambodia  (From:Quizworx) </vt:lpstr>
      <vt:lpstr>Closing Song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Kids Ministry  Online      JuLY 26th, 2020</dc:title>
  <dc:creator>Georgie Day</dc:creator>
  <cp:lastModifiedBy>Georgie Day</cp:lastModifiedBy>
  <cp:revision>14</cp:revision>
  <dcterms:created xsi:type="dcterms:W3CDTF">2020-07-21T00:38:07Z</dcterms:created>
  <dcterms:modified xsi:type="dcterms:W3CDTF">2020-07-28T00:20:50Z</dcterms:modified>
</cp:coreProperties>
</file>