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690" r:id="rId5"/>
    <p:sldMasterId id="2147483702" r:id="rId6"/>
    <p:sldMasterId id="2147483765" r:id="rId7"/>
    <p:sldMasterId id="2147483777" r:id="rId8"/>
  </p:sldMasterIdLst>
  <p:notesMasterIdLst>
    <p:notesMasterId r:id="rId35"/>
  </p:notesMasterIdLst>
  <p:handoutMasterIdLst>
    <p:handoutMasterId r:id="rId36"/>
  </p:handoutMasterIdLst>
  <p:sldIdLst>
    <p:sldId id="291" r:id="rId9"/>
    <p:sldId id="292" r:id="rId10"/>
    <p:sldId id="257" r:id="rId11"/>
    <p:sldId id="265" r:id="rId12"/>
    <p:sldId id="267" r:id="rId13"/>
    <p:sldId id="269" r:id="rId14"/>
    <p:sldId id="270" r:id="rId15"/>
    <p:sldId id="271" r:id="rId16"/>
    <p:sldId id="273" r:id="rId17"/>
    <p:sldId id="272" r:id="rId18"/>
    <p:sldId id="274" r:id="rId19"/>
    <p:sldId id="275" r:id="rId20"/>
    <p:sldId id="276" r:id="rId21"/>
    <p:sldId id="277" r:id="rId22"/>
    <p:sldId id="278" r:id="rId23"/>
    <p:sldId id="279" r:id="rId24"/>
    <p:sldId id="280" r:id="rId25"/>
    <p:sldId id="281" r:id="rId26"/>
    <p:sldId id="256" r:id="rId27"/>
    <p:sldId id="282" r:id="rId28"/>
    <p:sldId id="283" r:id="rId29"/>
    <p:sldId id="284" r:id="rId30"/>
    <p:sldId id="285" r:id="rId31"/>
    <p:sldId id="287" r:id="rId32"/>
    <p:sldId id="288"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83" autoAdjust="0"/>
    <p:restoredTop sz="94660"/>
  </p:normalViewPr>
  <p:slideViewPr>
    <p:cSldViewPr>
      <p:cViewPr varScale="1">
        <p:scale>
          <a:sx n="86" d="100"/>
          <a:sy n="86" d="100"/>
        </p:scale>
        <p:origin x="557" y="53"/>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3/20/2020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3/20/2020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4</a:t>
            </a:fld>
            <a:endParaRPr lang="en-US"/>
          </a:p>
        </p:txBody>
      </p:sp>
    </p:spTree>
    <p:extLst>
      <p:ext uri="{BB962C8B-B14F-4D97-AF65-F5344CB8AC3E}">
        <p14:creationId xmlns:p14="http://schemas.microsoft.com/office/powerpoint/2010/main" val="388601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5</a:t>
            </a:fld>
            <a:endParaRPr lang="en-US"/>
          </a:p>
        </p:txBody>
      </p:sp>
    </p:spTree>
    <p:extLst>
      <p:ext uri="{BB962C8B-B14F-4D97-AF65-F5344CB8AC3E}">
        <p14:creationId xmlns:p14="http://schemas.microsoft.com/office/powerpoint/2010/main" val="223552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8</a:t>
            </a:fld>
            <a:endParaRPr lang="en-US"/>
          </a:p>
        </p:txBody>
      </p:sp>
    </p:spTree>
    <p:extLst>
      <p:ext uri="{BB962C8B-B14F-4D97-AF65-F5344CB8AC3E}">
        <p14:creationId xmlns:p14="http://schemas.microsoft.com/office/powerpoint/2010/main" val="2869149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9537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424196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168874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46829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7FC8593D-7C47-471E-A8DF-97AC4FFD13F5}" type="datetimeFigureOut">
              <a:rPr lang="en-US" smtClean="0"/>
              <a:t>3/20/2020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91395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7FC8593D-7C47-471E-A8DF-97AC4FFD13F5}" type="datetimeFigureOut">
              <a:rPr lang="en-US" smtClean="0"/>
              <a:t>3/20/2020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75182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a:t>Click to edit Master title style</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10151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7FC8593D-7C47-471E-A8DF-97AC4FFD13F5}" type="datetimeFigureOut">
              <a:rPr lang="en-US" smtClean="0"/>
              <a:t>3/20/2020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86085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en-US"/>
              <a:t>Click to edit Master title style</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3/20/2020</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02826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7FC8593D-7C47-471E-A8DF-97AC4FFD13F5}" type="datetimeFigureOut">
              <a:rPr lang="en-US" smtClean="0"/>
              <a:t>3/20/2020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26976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7FC8593D-7C47-471E-A8DF-97AC4FFD13F5}" type="datetimeFigureOut">
              <a:rPr lang="en-US" smtClean="0"/>
              <a:t>3/20/2020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73856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7" name="Date Placeholder 6"/>
          <p:cNvSpPr>
            <a:spLocks noGrp="1"/>
          </p:cNvSpPr>
          <p:nvPr>
            <p:ph type="dt" sz="half" idx="10"/>
          </p:nvPr>
        </p:nvSpPr>
        <p:spPr/>
        <p:txBody>
          <a:bodyPr/>
          <a:lstStyle/>
          <a:p>
            <a:fld id="{7FC8593D-7C47-471E-A8DF-97AC4FFD13F5}" type="datetimeFigureOut">
              <a:rPr lang="en-US" smtClean="0"/>
              <a:t>3/20/2020</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80872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3" name="Date Placeholder 2"/>
          <p:cNvSpPr>
            <a:spLocks noGrp="1"/>
          </p:cNvSpPr>
          <p:nvPr>
            <p:ph type="dt" sz="half" idx="10"/>
          </p:nvPr>
        </p:nvSpPr>
        <p:spPr/>
        <p:txBody>
          <a:bodyPr/>
          <a:lstStyle/>
          <a:p>
            <a:fld id="{7FC8593D-7C47-471E-A8DF-97AC4FFD13F5}" type="datetimeFigureOut">
              <a:rPr lang="en-US" smtClean="0"/>
              <a:t>3/20/2020</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32400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endParaRPr lang="en-US" dirty="0"/>
          </a:p>
        </p:txBody>
      </p:sp>
      <p:sp>
        <p:nvSpPr>
          <p:cNvPr id="2" name="Date Placeholder 1"/>
          <p:cNvSpPr>
            <a:spLocks noGrp="1"/>
          </p:cNvSpPr>
          <p:nvPr>
            <p:ph type="dt" sz="half" idx="10"/>
          </p:nvPr>
        </p:nvSpPr>
        <p:spPr/>
        <p:txBody>
          <a:bodyPr/>
          <a:lstStyle/>
          <a:p>
            <a:fld id="{7FC8593D-7C47-471E-A8DF-97AC4FFD13F5}" type="datetimeFigureOut">
              <a:rPr lang="en-US" smtClean="0"/>
              <a:t>3/20/2020</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73562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7FC8593D-7C47-471E-A8DF-97AC4FFD13F5}" type="datetimeFigureOut">
              <a:rPr lang="en-US" smtClean="0"/>
              <a:t>3/20/2020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8099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7FC8593D-7C47-471E-A8DF-97AC4FFD13F5}" type="datetimeFigureOut">
              <a:rPr lang="en-US" smtClean="0"/>
              <a:t>3/20/2020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11451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7FC8593D-7C47-471E-A8DF-97AC4FFD13F5}" type="datetimeFigureOut">
              <a:rPr lang="en-US" smtClean="0"/>
              <a:t>3/20/2020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1276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7FC8593D-7C47-471E-A8DF-97AC4FFD13F5}" type="datetimeFigureOut">
              <a:rPr lang="en-US" smtClean="0"/>
              <a:t>3/20/2020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76333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3833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7FC8593D-7C47-471E-A8DF-97AC4FFD13F5}" type="datetimeFigureOut">
              <a:rPr lang="en-US" smtClean="0"/>
              <a:t>3/20/2020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24746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0499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7285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7FC8593D-7C47-471E-A8DF-97AC4FFD13F5}" type="datetimeFigureOut">
              <a:rPr lang="en-US" smtClean="0"/>
              <a:t>3/20/2020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23299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7" name="Date Placeholder 6"/>
          <p:cNvSpPr>
            <a:spLocks noGrp="1"/>
          </p:cNvSpPr>
          <p:nvPr>
            <p:ph type="dt" sz="half" idx="10"/>
          </p:nvPr>
        </p:nvSpPr>
        <p:spPr/>
        <p:txBody>
          <a:bodyPr/>
          <a:lstStyle/>
          <a:p>
            <a:fld id="{7FC8593D-7C47-471E-A8DF-97AC4FFD13F5}" type="datetimeFigureOut">
              <a:rPr lang="en-US" smtClean="0"/>
              <a:t>3/20/2020</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33916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3" name="Date Placeholder 2"/>
          <p:cNvSpPr>
            <a:spLocks noGrp="1"/>
          </p:cNvSpPr>
          <p:nvPr>
            <p:ph type="dt" sz="half" idx="10"/>
          </p:nvPr>
        </p:nvSpPr>
        <p:spPr/>
        <p:txBody>
          <a:bodyPr/>
          <a:lstStyle/>
          <a:p>
            <a:fld id="{7FC8593D-7C47-471E-A8DF-97AC4FFD13F5}" type="datetimeFigureOut">
              <a:rPr lang="en-US" smtClean="0"/>
              <a:t>3/20/2020</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39684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endParaRPr lang="en-US" dirty="0"/>
          </a:p>
        </p:txBody>
      </p:sp>
      <p:sp>
        <p:nvSpPr>
          <p:cNvPr id="2" name="Date Placeholder 1"/>
          <p:cNvSpPr>
            <a:spLocks noGrp="1"/>
          </p:cNvSpPr>
          <p:nvPr>
            <p:ph type="dt" sz="half" idx="10"/>
          </p:nvPr>
        </p:nvSpPr>
        <p:spPr/>
        <p:txBody>
          <a:bodyPr/>
          <a:lstStyle/>
          <a:p>
            <a:fld id="{7FC8593D-7C47-471E-A8DF-97AC4FFD13F5}" type="datetimeFigureOut">
              <a:rPr lang="en-US" smtClean="0"/>
              <a:t>3/20/2020</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7733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7FC8593D-7C47-471E-A8DF-97AC4FFD13F5}" type="datetimeFigureOut">
              <a:rPr lang="en-US" smtClean="0"/>
              <a:t>3/20/2020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19675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7FC8593D-7C47-471E-A8DF-97AC4FFD13F5}" type="datetimeFigureOut">
              <a:rPr lang="en-US" smtClean="0"/>
              <a:t>3/20/2020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426831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415329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311545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408066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7FC8593D-7C47-471E-A8DF-97AC4FFD13F5}" type="datetimeFigureOut">
              <a:rPr lang="en-US" smtClean="0"/>
              <a:t>3/20/2020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17706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7FC8593D-7C47-471E-A8DF-97AC4FFD13F5}" type="datetimeFigureOut">
              <a:rPr lang="en-US" smtClean="0"/>
              <a:t>3/20/2020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09691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7FC8593D-7C47-471E-A8DF-97AC4FFD13F5}" type="datetimeFigureOut">
              <a:rPr lang="en-US" smtClean="0"/>
              <a:t>3/20/2020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76981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61BEF0D-F0BB-DE4B-95CE-6DB70DBA9567}" type="datetimeFigureOut">
              <a:rPr lang="en-US" smtClean="0"/>
              <a:pPr/>
              <a:t>3/20/2020</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D57F1E4F-1CFF-5643-939E-217C01CDF565}" type="slidenum">
              <a:rPr lang="en-US" smtClean="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4784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5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8593D-7C47-471E-A8DF-97AC4FFD13F5}" type="datetimeFigureOut">
              <a:rPr lang="en-US" smtClean="0"/>
              <a:t>3/20/2020</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7295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61BEF0D-F0BB-DE4B-95CE-6DB70DBA9567}" type="datetimeFigureOut">
              <a:rPr lang="en-US" smtClean="0"/>
              <a:pPr/>
              <a:t>3/20/2020</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D57F1E4F-1CFF-5643-939E-217C01CDF565}" type="slidenum">
              <a:rPr lang="en-US" smtClean="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6010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C8593D-7C47-471E-A8DF-97AC4FFD13F5}" type="datetimeFigureOut">
              <a:rPr lang="en-US" smtClean="0"/>
              <a:t>3/20/2020</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16756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C8593D-7C47-471E-A8DF-97AC4FFD13F5}" type="datetimeFigureOut">
              <a:rPr lang="en-US" smtClean="0"/>
              <a:t>3/20/2020</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30638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C8593D-7C47-471E-A8DF-97AC4FFD13F5}" type="datetimeFigureOut">
              <a:rPr lang="en-US" smtClean="0"/>
              <a:t>3/20/2020</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7690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7FC8593D-7C47-471E-A8DF-97AC4FFD13F5}" type="datetimeFigureOut">
              <a:rPr lang="en-US" smtClean="0"/>
              <a:t>3/20/2020</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84096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40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7FC8593D-7C47-471E-A8DF-97AC4FFD13F5}" type="datetimeFigureOut">
              <a:rPr lang="en-US" smtClean="0"/>
              <a:t>3/20/2020</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r>
              <a:rPr lang="en-US"/>
              <a:t>Add a footer</a:t>
            </a:r>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289D71E3-7D81-4C24-B9D8-6B108755C64C}" type="slidenum">
              <a:rPr lang="en-US" smtClean="0"/>
              <a:t>‹#›</a:t>
            </a:fld>
            <a:endParaRPr lang="en-US"/>
          </a:p>
        </p:txBody>
      </p:sp>
    </p:spTree>
    <p:extLst>
      <p:ext uri="{BB962C8B-B14F-4D97-AF65-F5344CB8AC3E}">
        <p14:creationId xmlns:p14="http://schemas.microsoft.com/office/powerpoint/2010/main" val="61681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4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7" name="Date Placeholder 6"/>
          <p:cNvSpPr>
            <a:spLocks noGrp="1"/>
          </p:cNvSpPr>
          <p:nvPr>
            <p:ph type="dt" sz="half" idx="10"/>
          </p:nvPr>
        </p:nvSpPr>
        <p:spPr/>
        <p:txBody>
          <a:bodyPr/>
          <a:lstStyle/>
          <a:p>
            <a:fld id="{7FC8593D-7C47-471E-A8DF-97AC4FFD13F5}" type="datetimeFigureOut">
              <a:rPr lang="en-US" smtClean="0"/>
              <a:t>3/20/2020</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63366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7FC8593D-7C47-471E-A8DF-97AC4FFD13F5}" type="datetimeFigureOut">
              <a:rPr lang="en-US" smtClean="0"/>
              <a:t>3/20/2020</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r>
              <a:rPr lang="en-US"/>
              <a:t>Add a footer</a:t>
            </a:r>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289D71E3-7D81-4C24-B9D8-6B108755C64C}" type="slidenum">
              <a:rPr lang="en-US" smtClean="0"/>
              <a:t>‹#›</a:t>
            </a:fld>
            <a:endParaRPr lang="en-US"/>
          </a:p>
        </p:txBody>
      </p:sp>
    </p:spTree>
    <p:extLst>
      <p:ext uri="{BB962C8B-B14F-4D97-AF65-F5344CB8AC3E}">
        <p14:creationId xmlns:p14="http://schemas.microsoft.com/office/powerpoint/2010/main" val="119431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8593D-7C47-471E-A8DF-97AC4FFD13F5}" type="datetimeFigureOut">
              <a:rPr lang="en-US" smtClean="0"/>
              <a:t>3/20/2020</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3843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7FC8593D-7C47-471E-A8DF-97AC4FFD13F5}" type="datetimeFigureOut">
              <a:rPr lang="en-US" smtClean="0"/>
              <a:t>3/20/2020</a:t>
            </a:fld>
            <a:endParaRPr lang="en-US"/>
          </a:p>
        </p:txBody>
      </p:sp>
      <p:sp>
        <p:nvSpPr>
          <p:cNvPr id="5" name="Footer Placeholder 4"/>
          <p:cNvSpPr>
            <a:spLocks noGrp="1"/>
          </p:cNvSpPr>
          <p:nvPr>
            <p:ph type="ftr" sz="quarter" idx="11"/>
          </p:nvPr>
        </p:nvSpPr>
        <p:spPr>
          <a:xfrm>
            <a:off x="2933699" y="6296615"/>
            <a:ext cx="5959577" cy="365125"/>
          </a:xfrm>
        </p:spPr>
        <p:txBody>
          <a:bodyPr/>
          <a:lstStyle/>
          <a:p>
            <a:r>
              <a:rPr lang="en-US"/>
              <a:t>Add a footer</a:t>
            </a:r>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289D71E3-7D81-4C24-B9D8-6B108755C64C}"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38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3/20/2020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2834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8593D-7C47-471E-A8DF-97AC4FFD13F5}" type="datetimeFigureOut">
              <a:rPr lang="en-US" smtClean="0"/>
              <a:t>3/20/2020</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7066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3/20/2020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7422763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C8593D-7C47-471E-A8DF-97AC4FFD13F5}" type="datetimeFigureOut">
              <a:rPr lang="en-US" smtClean="0"/>
              <a:t>3/20/2020</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2309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C8593D-7C47-471E-A8DF-97AC4FFD13F5}" type="datetimeFigureOut">
              <a:rPr lang="en-US" smtClean="0"/>
              <a:t>3/20/2020</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38538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C8593D-7C47-471E-A8DF-97AC4FFD13F5}" type="datetimeFigureOut">
              <a:rPr lang="en-US" smtClean="0"/>
              <a:t>3/20/2020</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6467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8593D-7C47-471E-A8DF-97AC4FFD13F5}" type="datetimeFigureOut">
              <a:rPr lang="en-US" smtClean="0"/>
              <a:t>3/20/2020</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23120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3" name="Date Placeholder 2"/>
          <p:cNvSpPr>
            <a:spLocks noGrp="1"/>
          </p:cNvSpPr>
          <p:nvPr>
            <p:ph type="dt" sz="half" idx="10"/>
          </p:nvPr>
        </p:nvSpPr>
        <p:spPr/>
        <p:txBody>
          <a:bodyPr/>
          <a:lstStyle/>
          <a:p>
            <a:fld id="{7FC8593D-7C47-471E-A8DF-97AC4FFD13F5}" type="datetimeFigureOut">
              <a:rPr lang="en-US" smtClean="0"/>
              <a:t>3/20/2020</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74919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7FC8593D-7C47-471E-A8DF-97AC4FFD13F5}" type="datetimeFigureOut">
              <a:rPr lang="en-US" smtClean="0"/>
              <a:t>3/20/2020</a:t>
            </a:fld>
            <a:endParaRPr lang="en-US"/>
          </a:p>
        </p:txBody>
      </p:sp>
      <p:sp>
        <p:nvSpPr>
          <p:cNvPr id="6" name="Footer Placeholder 5"/>
          <p:cNvSpPr>
            <a:spLocks noGrp="1"/>
          </p:cNvSpPr>
          <p:nvPr>
            <p:ph type="ftr" sz="quarter" idx="11"/>
          </p:nvPr>
        </p:nvSpPr>
        <p:spPr>
          <a:xfrm>
            <a:off x="2103620" y="6375679"/>
            <a:ext cx="3482179" cy="345796"/>
          </a:xfrm>
        </p:spPr>
        <p:txBody>
          <a:bodyPr/>
          <a:lstStyle/>
          <a:p>
            <a:r>
              <a:rPr lang="en-US"/>
              <a:t>Add a footer</a:t>
            </a:r>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289D71E3-7D81-4C24-B9D8-6B108755C64C}"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6552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7FC8593D-7C47-471E-A8DF-97AC4FFD13F5}" type="datetimeFigureOut">
              <a:rPr lang="en-US" smtClean="0"/>
              <a:t>3/20/2020</a:t>
            </a:fld>
            <a:endParaRPr lang="en-US"/>
          </a:p>
        </p:txBody>
      </p:sp>
      <p:sp>
        <p:nvSpPr>
          <p:cNvPr id="6" name="Footer Placeholder 5"/>
          <p:cNvSpPr>
            <a:spLocks noGrp="1"/>
          </p:cNvSpPr>
          <p:nvPr>
            <p:ph type="ftr" sz="quarter" idx="11"/>
          </p:nvPr>
        </p:nvSpPr>
        <p:spPr>
          <a:xfrm>
            <a:off x="2103621" y="6375679"/>
            <a:ext cx="3482178" cy="345796"/>
          </a:xfrm>
        </p:spPr>
        <p:txBody>
          <a:bodyPr/>
          <a:lstStyle/>
          <a:p>
            <a:r>
              <a:rPr lang="en-US"/>
              <a:t>Add a footer</a:t>
            </a:r>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82552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8593D-7C47-471E-A8DF-97AC4FFD13F5}" type="datetimeFigureOut">
              <a:rPr lang="en-US" smtClean="0"/>
              <a:t>3/20/2020</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12334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8593D-7C47-471E-A8DF-97AC4FFD13F5}" type="datetimeFigureOut">
              <a:rPr lang="en-US" smtClean="0"/>
              <a:t>3/20/2020</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88450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endParaRPr lang="en-US" dirty="0"/>
          </a:p>
        </p:txBody>
      </p:sp>
      <p:sp>
        <p:nvSpPr>
          <p:cNvPr id="2" name="Date Placeholder 1"/>
          <p:cNvSpPr>
            <a:spLocks noGrp="1"/>
          </p:cNvSpPr>
          <p:nvPr>
            <p:ph type="dt" sz="half" idx="10"/>
          </p:nvPr>
        </p:nvSpPr>
        <p:spPr/>
        <p:txBody>
          <a:bodyPr/>
          <a:lstStyle/>
          <a:p>
            <a:fld id="{7FC8593D-7C47-471E-A8DF-97AC4FFD13F5}" type="datetimeFigureOut">
              <a:rPr lang="en-US" smtClean="0"/>
              <a:t>3/20/2020</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1950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7FC8593D-7C47-471E-A8DF-97AC4FFD13F5}" type="datetimeFigureOut">
              <a:rPr lang="en-US" smtClean="0"/>
              <a:t>3/20/2020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21051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7FC8593D-7C47-471E-A8DF-97AC4FFD13F5}" type="datetimeFigureOut">
              <a:rPr lang="en-US" smtClean="0"/>
              <a:t>3/20/2020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20753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8"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3/20/2020</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pic>
        <p:nvPicPr>
          <p:cNvPr id="8" name="Picture 7">
            <a:extLst>
              <a:ext uri="{FF2B5EF4-FFF2-40B4-BE49-F238E27FC236}">
                <a16:creationId xmlns:a16="http://schemas.microsoft.com/office/drawing/2014/main" id="{190B4CAC-DBD2-48EB-857B-DAC789EA5B81}"/>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Tree>
    <p:extLst>
      <p:ext uri="{BB962C8B-B14F-4D97-AF65-F5344CB8AC3E}">
        <p14:creationId xmlns:p14="http://schemas.microsoft.com/office/powerpoint/2010/main" val="17448813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60" r:id="rId15"/>
    <p:sldLayoutId id="2147483661"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1200" cap="none"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75776" y="6601968"/>
            <a:ext cx="1063198" cy="193933"/>
          </a:xfrm>
          <a:prstGeom prst="rect">
            <a:avLst/>
          </a:prstGeom>
        </p:spPr>
        <p:txBody>
          <a:bodyPr vert="horz" lIns="91440" tIns="45720" rIns="91440" bIns="45720" rtlCol="0" anchor="ctr"/>
          <a:lstStyle>
            <a:lvl1pPr algn="r">
              <a:defRPr sz="1200">
                <a:solidFill>
                  <a:schemeClr val="tx1"/>
                </a:solidFill>
              </a:defRPr>
            </a:lvl1pPr>
          </a:lstStyle>
          <a:p>
            <a:fld id="{7FC8593D-7C47-471E-A8DF-97AC4FFD13F5}" type="datetimeFigureOut">
              <a:rPr lang="en-US" smtClean="0"/>
              <a:pPr/>
              <a:t>3/20/2020</a:t>
            </a:fld>
            <a:endParaRPr lang="en-US" dirty="0"/>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1200">
                <a:solidFill>
                  <a:schemeClr val="tx1"/>
                </a:solidFill>
              </a:defRPr>
            </a:lvl1pPr>
          </a:lstStyle>
          <a:p>
            <a:fld id="{289D71E3-7D81-4C24-B9D8-6B108755C64C}" type="slidenum">
              <a:rPr lang="en-US" smtClean="0"/>
              <a:pPr/>
              <a:t>‹#›</a:t>
            </a:fld>
            <a:endParaRPr lang="en-US" dirty="0"/>
          </a:p>
        </p:txBody>
      </p:sp>
      <p:pic>
        <p:nvPicPr>
          <p:cNvPr id="70" name="Picture 69">
            <a:extLst>
              <a:ext uri="{FF2B5EF4-FFF2-40B4-BE49-F238E27FC236}">
                <a16:creationId xmlns:a16="http://schemas.microsoft.com/office/drawing/2014/main" id="{169284AB-DCC9-4A98-8B45-84F7968E45AC}"/>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Tree>
    <p:extLst>
      <p:ext uri="{BB962C8B-B14F-4D97-AF65-F5344CB8AC3E}">
        <p14:creationId xmlns:p14="http://schemas.microsoft.com/office/powerpoint/2010/main" val="71449048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3840">
          <p15:clr>
            <a:srgbClr val="F26B43"/>
          </p15:clr>
        </p15:guide>
        <p15:guide id="8"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3/20/2020</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pic>
        <p:nvPicPr>
          <p:cNvPr id="8" name="Picture 7">
            <a:extLst>
              <a:ext uri="{FF2B5EF4-FFF2-40B4-BE49-F238E27FC236}">
                <a16:creationId xmlns:a16="http://schemas.microsoft.com/office/drawing/2014/main" id="{54E1F559-3F42-4442-B456-E1AAEAE0A87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Tree>
    <p:extLst>
      <p:ext uri="{BB962C8B-B14F-4D97-AF65-F5344CB8AC3E}">
        <p14:creationId xmlns:p14="http://schemas.microsoft.com/office/powerpoint/2010/main" val="227828035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7FC8593D-7C47-471E-A8DF-97AC4FFD13F5}" type="datetimeFigureOut">
              <a:rPr lang="en-US" smtClean="0"/>
              <a:pPr/>
              <a:t>3/20/2020</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r>
              <a:rPr lang="en-US"/>
              <a:t>Add a footer</a:t>
            </a:r>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289D71E3-7D81-4C24-B9D8-6B108755C64C}" type="slidenum">
              <a:rPr lang="en-US" smtClean="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F8709A5-B5E8-4989-9C91-F2FC0999487D}"/>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Tree>
    <p:extLst>
      <p:ext uri="{BB962C8B-B14F-4D97-AF65-F5344CB8AC3E}">
        <p14:creationId xmlns:p14="http://schemas.microsoft.com/office/powerpoint/2010/main" val="144773248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7FC8593D-7C47-471E-A8DF-97AC4FFD13F5}" type="datetimeFigureOut">
              <a:rPr lang="en-US" smtClean="0"/>
              <a:pPr/>
              <a:t>3/20/2020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289D71E3-7D81-4C24-B9D8-6B108755C64C}"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69EDB5E6-B346-4830-8DB2-5DFAC3C5FC1C}"/>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Tree>
    <p:extLst>
      <p:ext uri="{BB962C8B-B14F-4D97-AF65-F5344CB8AC3E}">
        <p14:creationId xmlns:p14="http://schemas.microsoft.com/office/powerpoint/2010/main" val="130516003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56866338@N06/8725704127"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www.youtube.com/watch?v=VUdS8nenOj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JbzIEYALSp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biblegateway.com/passage/?search=matthew+19%3A16-24&amp;version=ICB"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hyperlink" Target="https://www.biblegateway.com/passage/?search=matthew+19%3A25-30&amp;version=ICB" TargetMode="External"/><Relationship Id="rId4" Type="http://schemas.openxmlformats.org/officeDocument/2006/relationships/hyperlink" Target="https://www.youtube.com/watch?v=Ew6_nG4f6M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vsHTvUo8k0Q&amp;pbjreload=10"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hyperlink" Target="http://www.thereadingworkshop.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tinyurl.com/vn7evlv" TargetMode="External"/><Relationship Id="rId1" Type="http://schemas.openxmlformats.org/officeDocument/2006/relationships/slideLayout" Target="../slideLayouts/slideLayout54.xml"/><Relationship Id="rId4" Type="http://schemas.openxmlformats.org/officeDocument/2006/relationships/hyperlink" Target="https://pixabay.com/en/elk-animal-brown-mammals-horns-35579/"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es/prestado-im%C3%A1genes-predise%C3%B1adas-cruz-3229926/" TargetMode="External"/><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7pQ1Wn0yP5g" TargetMode="External"/><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hyperlink" Target="http://musicwithteen.blogspot.com/2016/07/blog-post.html" TargetMode="Externa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GqD13f_rlBc&amp;t=39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youtube.com/watch?v=4iW9MN7vMpQ"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FEF8384-2545-4ACD-9071-49DD1CFC4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22">
            <a:extLst>
              <a:ext uri="{FF2B5EF4-FFF2-40B4-BE49-F238E27FC236}">
                <a16:creationId xmlns:a16="http://schemas.microsoft.com/office/drawing/2014/main" id="{F77DB8FA-61A7-4DE7-A777-6D258D172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FC83E701-FA6A-4776-9ADF-33688DB83A7D}"/>
              </a:ext>
            </a:extLst>
          </p:cNvPr>
          <p:cNvSpPr>
            <a:spLocks noGrp="1"/>
          </p:cNvSpPr>
          <p:nvPr>
            <p:ph type="ctrTitle"/>
          </p:nvPr>
        </p:nvSpPr>
        <p:spPr>
          <a:xfrm>
            <a:off x="414237" y="602918"/>
            <a:ext cx="3866970" cy="4374850"/>
          </a:xfrm>
        </p:spPr>
        <p:txBody>
          <a:bodyPr>
            <a:noAutofit/>
          </a:bodyPr>
          <a:lstStyle/>
          <a:p>
            <a:r>
              <a:rPr lang="en-AU" sz="3000" dirty="0">
                <a:solidFill>
                  <a:srgbClr val="2A1A00"/>
                </a:solidFill>
                <a:latin typeface="+mn-lt"/>
              </a:rPr>
              <a:t>Welcome to </a:t>
            </a:r>
            <a:br>
              <a:rPr lang="en-AU" sz="3000" dirty="0">
                <a:solidFill>
                  <a:srgbClr val="2A1A00"/>
                </a:solidFill>
                <a:latin typeface="+mn-lt"/>
              </a:rPr>
            </a:br>
            <a:r>
              <a:rPr lang="en-AU" sz="3000" dirty="0">
                <a:solidFill>
                  <a:srgbClr val="2A1A00"/>
                </a:solidFill>
                <a:latin typeface="+mn-lt"/>
              </a:rPr>
              <a:t>Kids Ministry </a:t>
            </a:r>
            <a:br>
              <a:rPr lang="en-AU" sz="3000" dirty="0">
                <a:solidFill>
                  <a:srgbClr val="2A1A00"/>
                </a:solidFill>
                <a:latin typeface="+mn-lt"/>
              </a:rPr>
            </a:br>
            <a:r>
              <a:rPr lang="en-AU" sz="3000" dirty="0">
                <a:solidFill>
                  <a:srgbClr val="2A1A00"/>
                </a:solidFill>
                <a:latin typeface="+mn-lt"/>
              </a:rPr>
              <a:t>Online </a:t>
            </a:r>
            <a:br>
              <a:rPr lang="en-AU" sz="3000" dirty="0">
                <a:solidFill>
                  <a:srgbClr val="2A1A00"/>
                </a:solidFill>
                <a:latin typeface="+mn-lt"/>
              </a:rPr>
            </a:br>
            <a:r>
              <a:rPr lang="en-AU" sz="3000" dirty="0">
                <a:solidFill>
                  <a:srgbClr val="2A1A00"/>
                </a:solidFill>
                <a:latin typeface="+mn-lt"/>
              </a:rPr>
              <a:t> </a:t>
            </a:r>
            <a:r>
              <a:rPr lang="en-AU" sz="1800" dirty="0">
                <a:solidFill>
                  <a:srgbClr val="2A1A00"/>
                </a:solidFill>
                <a:latin typeface="+mn-lt"/>
              </a:rPr>
              <a:t>(Junior Lesson) </a:t>
            </a:r>
            <a:br>
              <a:rPr lang="en-AU" sz="1800" dirty="0">
                <a:solidFill>
                  <a:srgbClr val="2A1A00"/>
                </a:solidFill>
                <a:latin typeface="+mn-lt"/>
              </a:rPr>
            </a:br>
            <a:br>
              <a:rPr lang="en-AU" sz="3000" dirty="0">
                <a:solidFill>
                  <a:srgbClr val="2A1A00"/>
                </a:solidFill>
                <a:latin typeface="+mn-lt"/>
              </a:rPr>
            </a:br>
            <a:r>
              <a:rPr lang="en-AU" sz="3000" dirty="0">
                <a:solidFill>
                  <a:srgbClr val="2A1A00"/>
                </a:solidFill>
                <a:latin typeface="+mn-lt"/>
              </a:rPr>
              <a:t>March 22</a:t>
            </a:r>
            <a:r>
              <a:rPr lang="en-AU" sz="3000" baseline="30000" dirty="0">
                <a:solidFill>
                  <a:srgbClr val="2A1A00"/>
                </a:solidFill>
                <a:latin typeface="+mn-lt"/>
              </a:rPr>
              <a:t>nd</a:t>
            </a:r>
            <a:r>
              <a:rPr lang="en-AU" sz="3000" dirty="0">
                <a:solidFill>
                  <a:srgbClr val="2A1A00"/>
                </a:solidFill>
                <a:latin typeface="+mn-lt"/>
              </a:rPr>
              <a:t> 2020</a:t>
            </a:r>
          </a:p>
        </p:txBody>
      </p:sp>
      <p:sp>
        <p:nvSpPr>
          <p:cNvPr id="3" name="Subtitle 2">
            <a:extLst>
              <a:ext uri="{FF2B5EF4-FFF2-40B4-BE49-F238E27FC236}">
                <a16:creationId xmlns:a16="http://schemas.microsoft.com/office/drawing/2014/main" id="{A58BCCC7-0A30-4BCD-92BC-047170865760}"/>
              </a:ext>
            </a:extLst>
          </p:cNvPr>
          <p:cNvSpPr>
            <a:spLocks noGrp="1"/>
          </p:cNvSpPr>
          <p:nvPr>
            <p:ph type="subTitle" idx="1"/>
          </p:nvPr>
        </p:nvSpPr>
        <p:spPr>
          <a:xfrm>
            <a:off x="644854" y="5338354"/>
            <a:ext cx="3437290" cy="992038"/>
          </a:xfrm>
        </p:spPr>
        <p:txBody>
          <a:bodyPr>
            <a:normAutofit/>
          </a:bodyPr>
          <a:lstStyle/>
          <a:p>
            <a:r>
              <a:rPr lang="en-AU" sz="1600" dirty="0">
                <a:solidFill>
                  <a:srgbClr val="F3F3F2"/>
                </a:solidFill>
              </a:rPr>
              <a:t>In God, Through God and </a:t>
            </a:r>
            <a:r>
              <a:rPr lang="en-AU" sz="1600" dirty="0" err="1">
                <a:solidFill>
                  <a:srgbClr val="F3F3F2"/>
                </a:solidFill>
              </a:rPr>
              <a:t>FoR</a:t>
            </a:r>
            <a:r>
              <a:rPr lang="en-AU" sz="1600" dirty="0">
                <a:solidFill>
                  <a:srgbClr val="F3F3F2"/>
                </a:solidFill>
              </a:rPr>
              <a:t> God.</a:t>
            </a:r>
          </a:p>
        </p:txBody>
      </p:sp>
      <p:pic>
        <p:nvPicPr>
          <p:cNvPr id="5" name="Picture 4" descr="A close up of a logo&#10;&#10;Description automatically generated">
            <a:extLst>
              <a:ext uri="{FF2B5EF4-FFF2-40B4-BE49-F238E27FC236}">
                <a16:creationId xmlns:a16="http://schemas.microsoft.com/office/drawing/2014/main" id="{29AD6BF2-42D8-4903-91DF-4F38E36EDDB8}"/>
              </a:ext>
            </a:extLst>
          </p:cNvPr>
          <p:cNvPicPr>
            <a:picLocks noChangeAspect="1"/>
          </p:cNvPicPr>
          <p:nvPr/>
        </p:nvPicPr>
        <p:blipFill>
          <a:blip r:embed="rId2"/>
          <a:stretch>
            <a:fillRect/>
          </a:stretch>
        </p:blipFill>
        <p:spPr>
          <a:xfrm>
            <a:off x="5662968" y="643464"/>
            <a:ext cx="5574989" cy="5574989"/>
          </a:xfrm>
          <a:prstGeom prst="rect">
            <a:avLst/>
          </a:prstGeom>
        </p:spPr>
      </p:pic>
      <p:sp>
        <p:nvSpPr>
          <p:cNvPr id="6" name="TextBox 5">
            <a:extLst>
              <a:ext uri="{FF2B5EF4-FFF2-40B4-BE49-F238E27FC236}">
                <a16:creationId xmlns:a16="http://schemas.microsoft.com/office/drawing/2014/main" id="{F5002324-14DF-4B1E-BF98-94063BF25454}"/>
              </a:ext>
            </a:extLst>
          </p:cNvPr>
          <p:cNvSpPr txBox="1"/>
          <p:nvPr/>
        </p:nvSpPr>
        <p:spPr>
          <a:xfrm>
            <a:off x="5807968" y="4509120"/>
            <a:ext cx="5544616" cy="553998"/>
          </a:xfrm>
          <a:prstGeom prst="rect">
            <a:avLst/>
          </a:prstGeom>
          <a:noFill/>
        </p:spPr>
        <p:txBody>
          <a:bodyPr wrap="square" rtlCol="0">
            <a:spAutoFit/>
          </a:bodyPr>
          <a:lstStyle/>
          <a:p>
            <a:r>
              <a:rPr lang="en-AU" sz="3000" dirty="0"/>
              <a:t>Today’s Lesson: Matthew 19:16-30</a:t>
            </a:r>
          </a:p>
        </p:txBody>
      </p:sp>
    </p:spTree>
    <p:extLst>
      <p:ext uri="{BB962C8B-B14F-4D97-AF65-F5344CB8AC3E}">
        <p14:creationId xmlns:p14="http://schemas.microsoft.com/office/powerpoint/2010/main" val="383090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352" y="332656"/>
            <a:ext cx="10801200" cy="1008112"/>
          </a:xfrm>
        </p:spPr>
        <p:txBody>
          <a:bodyPr>
            <a:normAutofit fontScale="90000"/>
          </a:bodyPr>
          <a:lstStyle/>
          <a:p>
            <a:pPr algn="ctr"/>
            <a:r>
              <a:rPr lang="en-US" dirty="0"/>
              <a:t>Well Done! Were you right? Please repeat after me.</a:t>
            </a:r>
          </a:p>
        </p:txBody>
      </p:sp>
      <p:sp>
        <p:nvSpPr>
          <p:cNvPr id="3" name="Subtitle 2"/>
          <p:cNvSpPr>
            <a:spLocks noGrp="1"/>
          </p:cNvSpPr>
          <p:nvPr>
            <p:ph type="subTitle" idx="1"/>
          </p:nvPr>
        </p:nvSpPr>
        <p:spPr>
          <a:xfrm>
            <a:off x="839416" y="1484784"/>
            <a:ext cx="9145016" cy="2664296"/>
          </a:xfrm>
        </p:spPr>
        <p:txBody>
          <a:bodyPr>
            <a:normAutofit/>
          </a:bodyPr>
          <a:lstStyle/>
          <a:p>
            <a:r>
              <a:rPr lang="en-US" sz="4000" dirty="0"/>
              <a:t>John 14:6 </a:t>
            </a:r>
            <a:endParaRPr lang="en-US" sz="4000" b="1" baseline="30000" dirty="0"/>
          </a:p>
          <a:p>
            <a:r>
              <a:rPr lang="en-US" sz="4000" dirty="0"/>
              <a:t>Jesus answered, “I am the way and the truth and the life. No one comes to the Father except through me.” </a:t>
            </a:r>
            <a:r>
              <a:rPr lang="en-US" baseline="30000" dirty="0"/>
              <a:t>				   </a:t>
            </a:r>
            <a:endParaRPr lang="en-US" dirty="0"/>
          </a:p>
        </p:txBody>
      </p:sp>
    </p:spTree>
    <p:extLst>
      <p:ext uri="{BB962C8B-B14F-4D97-AF65-F5344CB8AC3E}">
        <p14:creationId xmlns:p14="http://schemas.microsoft.com/office/powerpoint/2010/main" val="256664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8D1D7E00-4B5B-400D-9F11-684777E196B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079776" y="2564904"/>
            <a:ext cx="3054117" cy="3384376"/>
          </a:xfrm>
          <a:prstGeom prst="rect">
            <a:avLst/>
          </a:prstGeom>
        </p:spPr>
      </p:pic>
      <p:sp>
        <p:nvSpPr>
          <p:cNvPr id="2" name="Title 1">
            <a:extLst>
              <a:ext uri="{FF2B5EF4-FFF2-40B4-BE49-F238E27FC236}">
                <a16:creationId xmlns:a16="http://schemas.microsoft.com/office/drawing/2014/main" id="{EDCC7F72-EDBA-44E4-9203-77F5E9F94FAD}"/>
              </a:ext>
            </a:extLst>
          </p:cNvPr>
          <p:cNvSpPr>
            <a:spLocks noGrp="1"/>
          </p:cNvSpPr>
          <p:nvPr>
            <p:ph type="title"/>
          </p:nvPr>
        </p:nvSpPr>
        <p:spPr/>
        <p:txBody>
          <a:bodyPr/>
          <a:lstStyle/>
          <a:p>
            <a:pPr algn="ctr"/>
            <a:r>
              <a:rPr lang="en-AU" dirty="0"/>
              <a:t>Here is the memory verse as a song by Colin </a:t>
            </a:r>
            <a:r>
              <a:rPr lang="en-AU" dirty="0">
                <a:sym typeface="Wingdings" panose="05000000000000000000" pitchFamily="2" charset="2"/>
              </a:rPr>
              <a:t> </a:t>
            </a:r>
            <a:endParaRPr lang="en-AU" dirty="0"/>
          </a:p>
        </p:txBody>
      </p:sp>
      <p:sp>
        <p:nvSpPr>
          <p:cNvPr id="3" name="Content Placeholder 2">
            <a:extLst>
              <a:ext uri="{FF2B5EF4-FFF2-40B4-BE49-F238E27FC236}">
                <a16:creationId xmlns:a16="http://schemas.microsoft.com/office/drawing/2014/main" id="{D84385FC-31CB-479D-AD50-D5255AFA0C97}"/>
              </a:ext>
            </a:extLst>
          </p:cNvPr>
          <p:cNvSpPr>
            <a:spLocks noGrp="1"/>
          </p:cNvSpPr>
          <p:nvPr>
            <p:ph idx="1"/>
          </p:nvPr>
        </p:nvSpPr>
        <p:spPr>
          <a:xfrm>
            <a:off x="2279576" y="1851293"/>
            <a:ext cx="9144000" cy="1586488"/>
          </a:xfrm>
        </p:spPr>
        <p:txBody>
          <a:bodyPr/>
          <a:lstStyle/>
          <a:p>
            <a:pPr marL="0" indent="0">
              <a:buNone/>
            </a:pPr>
            <a:r>
              <a:rPr lang="en-AU" dirty="0">
                <a:hlinkClick r:id="rId4"/>
              </a:rPr>
              <a:t>https://www.youtube.com/watch?v=VUdS8nenOjY</a:t>
            </a:r>
            <a:endParaRPr lang="en-AU" dirty="0"/>
          </a:p>
          <a:p>
            <a:endParaRPr lang="en-AU" dirty="0"/>
          </a:p>
        </p:txBody>
      </p:sp>
    </p:spTree>
    <p:extLst>
      <p:ext uri="{BB962C8B-B14F-4D97-AF65-F5344CB8AC3E}">
        <p14:creationId xmlns:p14="http://schemas.microsoft.com/office/powerpoint/2010/main" val="373112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E66ED-E2E4-41D8-A20C-DAD5C16786F6}"/>
              </a:ext>
            </a:extLst>
          </p:cNvPr>
          <p:cNvSpPr>
            <a:spLocks noGrp="1"/>
          </p:cNvSpPr>
          <p:nvPr>
            <p:ph type="title"/>
          </p:nvPr>
        </p:nvSpPr>
        <p:spPr/>
        <p:txBody>
          <a:bodyPr/>
          <a:lstStyle/>
          <a:p>
            <a:pPr algn="ctr"/>
            <a:r>
              <a:rPr lang="en-AU" dirty="0"/>
              <a:t>Missions Spot </a:t>
            </a:r>
          </a:p>
        </p:txBody>
      </p:sp>
      <p:sp>
        <p:nvSpPr>
          <p:cNvPr id="3" name="Content Placeholder 2">
            <a:extLst>
              <a:ext uri="{FF2B5EF4-FFF2-40B4-BE49-F238E27FC236}">
                <a16:creationId xmlns:a16="http://schemas.microsoft.com/office/drawing/2014/main" id="{C8AEA5C9-49AD-4CD7-81B0-E55248F9A2AA}"/>
              </a:ext>
            </a:extLst>
          </p:cNvPr>
          <p:cNvSpPr>
            <a:spLocks noGrp="1"/>
          </p:cNvSpPr>
          <p:nvPr>
            <p:ph idx="1"/>
          </p:nvPr>
        </p:nvSpPr>
        <p:spPr>
          <a:xfrm>
            <a:off x="695400" y="1844824"/>
            <a:ext cx="11161240" cy="3474720"/>
          </a:xfrm>
        </p:spPr>
        <p:txBody>
          <a:bodyPr/>
          <a:lstStyle/>
          <a:p>
            <a:pPr marL="0" indent="0" algn="ctr">
              <a:buNone/>
            </a:pPr>
            <a:r>
              <a:rPr lang="en-AU" sz="3000" dirty="0"/>
              <a:t>Did you know that Jesus wants us to tell our friends about how much God loves us?</a:t>
            </a:r>
          </a:p>
          <a:p>
            <a:pPr marL="0" indent="0" algn="ctr">
              <a:buNone/>
            </a:pPr>
            <a:r>
              <a:rPr lang="en-AU" sz="3000" dirty="0"/>
              <a:t> In Matthew 29:19 the Bible says “</a:t>
            </a:r>
            <a:r>
              <a:rPr lang="en-US" sz="3000" dirty="0"/>
              <a:t>so go and make followers (Disciples) of all people in the world (all nations).”  </a:t>
            </a:r>
          </a:p>
          <a:p>
            <a:pPr marL="0" indent="0" algn="ctr">
              <a:buNone/>
            </a:pPr>
            <a:r>
              <a:rPr lang="en-US" sz="2400" b="1" dirty="0"/>
              <a:t>Jesus wants everyone to follow Him. It is good to tell our friends about Jesus. Did you know we can pray that all of our friends will choose to follow Jesus too! </a:t>
            </a:r>
            <a:r>
              <a:rPr lang="en-US" sz="2400" b="1" dirty="0">
                <a:sym typeface="Wingdings" panose="05000000000000000000" pitchFamily="2" charset="2"/>
              </a:rPr>
              <a:t> </a:t>
            </a:r>
            <a:endParaRPr lang="en-AU" sz="2400" b="1" dirty="0"/>
          </a:p>
          <a:p>
            <a:pPr marL="0" indent="0">
              <a:buNone/>
            </a:pPr>
            <a:endParaRPr lang="en-AU" dirty="0"/>
          </a:p>
          <a:p>
            <a:pPr marL="0" indent="0">
              <a:buNone/>
            </a:pPr>
            <a:endParaRPr lang="en-AU" dirty="0"/>
          </a:p>
          <a:p>
            <a:pPr marL="0" indent="0">
              <a:buNone/>
            </a:pPr>
            <a:endParaRPr lang="en-AU" dirty="0"/>
          </a:p>
          <a:p>
            <a:pPr marL="0" indent="0">
              <a:buNone/>
            </a:pPr>
            <a:endParaRPr lang="en-AU" dirty="0"/>
          </a:p>
        </p:txBody>
      </p:sp>
    </p:spTree>
    <p:extLst>
      <p:ext uri="{BB962C8B-B14F-4D97-AF65-F5344CB8AC3E}">
        <p14:creationId xmlns:p14="http://schemas.microsoft.com/office/powerpoint/2010/main" val="51472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C10E-903F-4774-A92D-1C51A74AF5D2}"/>
              </a:ext>
            </a:extLst>
          </p:cNvPr>
          <p:cNvSpPr>
            <a:spLocks noGrp="1"/>
          </p:cNvSpPr>
          <p:nvPr>
            <p:ph type="title"/>
          </p:nvPr>
        </p:nvSpPr>
        <p:spPr/>
        <p:txBody>
          <a:bodyPr/>
          <a:lstStyle/>
          <a:p>
            <a:r>
              <a:rPr lang="en-AU" dirty="0"/>
              <a:t>Missions Video </a:t>
            </a:r>
          </a:p>
        </p:txBody>
      </p:sp>
      <p:sp>
        <p:nvSpPr>
          <p:cNvPr id="3" name="Content Placeholder 2">
            <a:extLst>
              <a:ext uri="{FF2B5EF4-FFF2-40B4-BE49-F238E27FC236}">
                <a16:creationId xmlns:a16="http://schemas.microsoft.com/office/drawing/2014/main" id="{C96C358F-009D-4EA2-A103-E0A9AA8DCBA3}"/>
              </a:ext>
            </a:extLst>
          </p:cNvPr>
          <p:cNvSpPr>
            <a:spLocks noGrp="1"/>
          </p:cNvSpPr>
          <p:nvPr>
            <p:ph idx="1"/>
          </p:nvPr>
        </p:nvSpPr>
        <p:spPr>
          <a:xfrm>
            <a:off x="623392" y="1828800"/>
            <a:ext cx="10044608" cy="3474720"/>
          </a:xfrm>
        </p:spPr>
        <p:txBody>
          <a:bodyPr/>
          <a:lstStyle/>
          <a:p>
            <a:pPr marL="0" indent="0">
              <a:buNone/>
            </a:pPr>
            <a:r>
              <a:rPr lang="en-AU" sz="2800" dirty="0"/>
              <a:t>After the video, if you would like to, please share with the person next to you the names of some people that you would like the share the good news of Jesus with. </a:t>
            </a:r>
          </a:p>
          <a:p>
            <a:pPr marL="0" indent="0">
              <a:buNone/>
            </a:pPr>
            <a:r>
              <a:rPr lang="en-AU" sz="2800" dirty="0"/>
              <a:t>This might be your friend, your neighbour or someone in your class. </a:t>
            </a:r>
            <a:r>
              <a:rPr lang="en-AU" sz="2800" dirty="0">
                <a:sym typeface="Wingdings" panose="05000000000000000000" pitchFamily="2" charset="2"/>
              </a:rPr>
              <a:t> </a:t>
            </a:r>
            <a:r>
              <a:rPr lang="en-AU" sz="2800" dirty="0"/>
              <a:t> </a:t>
            </a:r>
          </a:p>
          <a:p>
            <a:pPr marL="0" indent="0">
              <a:buNone/>
            </a:pPr>
            <a:r>
              <a:rPr lang="en-AU" dirty="0">
                <a:hlinkClick r:id="rId2"/>
              </a:rPr>
              <a:t>https://www.youtube.com/watch?v=JbzIEYALSpY</a:t>
            </a:r>
            <a:r>
              <a:rPr lang="en-AU" dirty="0"/>
              <a:t> </a:t>
            </a:r>
          </a:p>
          <a:p>
            <a:endParaRPr lang="en-AU" dirty="0"/>
          </a:p>
          <a:p>
            <a:endParaRPr lang="en-AU" dirty="0"/>
          </a:p>
        </p:txBody>
      </p:sp>
    </p:spTree>
    <p:extLst>
      <p:ext uri="{BB962C8B-B14F-4D97-AF65-F5344CB8AC3E}">
        <p14:creationId xmlns:p14="http://schemas.microsoft.com/office/powerpoint/2010/main" val="57387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9C250-7395-4377-9AB0-64D07C491928}"/>
              </a:ext>
            </a:extLst>
          </p:cNvPr>
          <p:cNvSpPr>
            <a:spLocks noGrp="1"/>
          </p:cNvSpPr>
          <p:nvPr>
            <p:ph type="title"/>
          </p:nvPr>
        </p:nvSpPr>
        <p:spPr/>
        <p:txBody>
          <a:bodyPr/>
          <a:lstStyle/>
          <a:p>
            <a:r>
              <a:rPr lang="en-AU" dirty="0"/>
              <a:t>Let’s Pray (Talking with God) </a:t>
            </a:r>
          </a:p>
        </p:txBody>
      </p:sp>
      <p:sp>
        <p:nvSpPr>
          <p:cNvPr id="3" name="Content Placeholder 2">
            <a:extLst>
              <a:ext uri="{FF2B5EF4-FFF2-40B4-BE49-F238E27FC236}">
                <a16:creationId xmlns:a16="http://schemas.microsoft.com/office/drawing/2014/main" id="{24E68D58-385F-402C-ADDC-A45DC8DE83C3}"/>
              </a:ext>
            </a:extLst>
          </p:cNvPr>
          <p:cNvSpPr>
            <a:spLocks noGrp="1"/>
          </p:cNvSpPr>
          <p:nvPr>
            <p:ph idx="1"/>
          </p:nvPr>
        </p:nvSpPr>
        <p:spPr>
          <a:xfrm>
            <a:off x="838200" y="1628800"/>
            <a:ext cx="11090448" cy="3474720"/>
          </a:xfrm>
        </p:spPr>
        <p:txBody>
          <a:bodyPr>
            <a:normAutofit/>
          </a:bodyPr>
          <a:lstStyle/>
          <a:p>
            <a:pPr marL="0" indent="0">
              <a:buNone/>
            </a:pPr>
            <a:r>
              <a:rPr lang="en-AU" sz="4000" dirty="0"/>
              <a:t>Let’s pray that those people we thought about in the last slide will choose to follow Jesus. You can pray your own prayer, or use the one below. </a:t>
            </a:r>
            <a:endParaRPr lang="en-AU" sz="4000" dirty="0">
              <a:sym typeface="Wingdings" panose="05000000000000000000" pitchFamily="2" charset="2"/>
            </a:endParaRPr>
          </a:p>
          <a:p>
            <a:pPr marL="0" indent="0">
              <a:buNone/>
            </a:pPr>
            <a:r>
              <a:rPr lang="en-AU" dirty="0">
                <a:sym typeface="Wingdings" panose="05000000000000000000" pitchFamily="2" charset="2"/>
              </a:rPr>
              <a:t>Dear God,</a:t>
            </a:r>
          </a:p>
          <a:p>
            <a:pPr marL="0" indent="0">
              <a:buNone/>
            </a:pPr>
            <a:r>
              <a:rPr lang="en-AU" dirty="0">
                <a:sym typeface="Wingdings" panose="05000000000000000000" pitchFamily="2" charset="2"/>
              </a:rPr>
              <a:t>Thank you that you love us. Thank you that we can be friends with you because Jesus died on the cross and came alive again. I pray for my friend ……………., please help them to know how much Jesus loves them. I pray that they will choose to follow you. In Jesus name. Amen.  </a:t>
            </a:r>
          </a:p>
          <a:p>
            <a:endParaRPr lang="en-AU" dirty="0"/>
          </a:p>
        </p:txBody>
      </p:sp>
    </p:spTree>
    <p:extLst>
      <p:ext uri="{BB962C8B-B14F-4D97-AF65-F5344CB8AC3E}">
        <p14:creationId xmlns:p14="http://schemas.microsoft.com/office/powerpoint/2010/main" val="174053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D529-5D68-4A98-9539-2F763B930684}"/>
              </a:ext>
            </a:extLst>
          </p:cNvPr>
          <p:cNvSpPr>
            <a:spLocks noGrp="1"/>
          </p:cNvSpPr>
          <p:nvPr>
            <p:ph type="title"/>
          </p:nvPr>
        </p:nvSpPr>
        <p:spPr>
          <a:xfrm>
            <a:off x="191344" y="548680"/>
            <a:ext cx="11593288" cy="892696"/>
          </a:xfrm>
        </p:spPr>
        <p:txBody>
          <a:bodyPr>
            <a:normAutofit fontScale="90000"/>
          </a:bodyPr>
          <a:lstStyle/>
          <a:p>
            <a:r>
              <a:rPr lang="en-AU" sz="3800" dirty="0"/>
              <a:t>Bible Reading  - Part 1 (The Rich and the kingdom of God) </a:t>
            </a:r>
          </a:p>
        </p:txBody>
      </p:sp>
      <p:sp>
        <p:nvSpPr>
          <p:cNvPr id="3" name="Text Placeholder 2">
            <a:extLst>
              <a:ext uri="{FF2B5EF4-FFF2-40B4-BE49-F238E27FC236}">
                <a16:creationId xmlns:a16="http://schemas.microsoft.com/office/drawing/2014/main" id="{EA4D2E49-DE72-4B6F-A41B-FE6213CE28E0}"/>
              </a:ext>
            </a:extLst>
          </p:cNvPr>
          <p:cNvSpPr>
            <a:spLocks noGrp="1"/>
          </p:cNvSpPr>
          <p:nvPr>
            <p:ph type="body" idx="1"/>
          </p:nvPr>
        </p:nvSpPr>
        <p:spPr>
          <a:xfrm>
            <a:off x="3287688" y="1700808"/>
            <a:ext cx="5688632" cy="3240360"/>
          </a:xfrm>
        </p:spPr>
        <p:txBody>
          <a:bodyPr>
            <a:normAutofit/>
          </a:bodyPr>
          <a:lstStyle/>
          <a:p>
            <a:r>
              <a:rPr lang="en-AU" dirty="0"/>
              <a:t>Please read Matthew 19:16-24. </a:t>
            </a:r>
          </a:p>
          <a:p>
            <a:r>
              <a:rPr lang="en-AU" dirty="0"/>
              <a:t>You can find it in your own Bible, or click here. </a:t>
            </a:r>
            <a:r>
              <a:rPr lang="en-AU" dirty="0">
                <a:sym typeface="Wingdings" panose="05000000000000000000" pitchFamily="2" charset="2"/>
              </a:rPr>
              <a:t> </a:t>
            </a:r>
            <a:endParaRPr lang="en-AU" dirty="0"/>
          </a:p>
          <a:p>
            <a:r>
              <a:rPr lang="en-AU" dirty="0">
                <a:hlinkClick r:id="rId2"/>
              </a:rPr>
              <a:t>https://www.biblegateway.com/passage/?search=matthew+19%3A16-24&amp;version=ICB</a:t>
            </a:r>
            <a:endParaRPr lang="en-AU" dirty="0"/>
          </a:p>
          <a:p>
            <a:endParaRPr lang="en-AU" dirty="0"/>
          </a:p>
        </p:txBody>
      </p:sp>
    </p:spTree>
    <p:extLst>
      <p:ext uri="{BB962C8B-B14F-4D97-AF65-F5344CB8AC3E}">
        <p14:creationId xmlns:p14="http://schemas.microsoft.com/office/powerpoint/2010/main" val="250626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5" descr="A picture containing table, white&#10;&#10;Description automatically generated">
            <a:extLst>
              <a:ext uri="{FF2B5EF4-FFF2-40B4-BE49-F238E27FC236}">
                <a16:creationId xmlns:a16="http://schemas.microsoft.com/office/drawing/2014/main" id="{7D090327-25DC-4314-BE9F-3CC7179C6AC6}"/>
              </a:ext>
            </a:extLst>
          </p:cNvPr>
          <p:cNvPicPr>
            <a:picLocks noChangeAspect="1"/>
          </p:cNvPicPr>
          <p:nvPr/>
        </p:nvPicPr>
        <p:blipFill>
          <a:blip r:embed="rId3"/>
          <a:stretch>
            <a:fillRect/>
          </a:stretch>
        </p:blipFill>
        <p:spPr>
          <a:xfrm>
            <a:off x="-21704" y="-7987"/>
            <a:ext cx="12189024" cy="6858000"/>
          </a:xfrm>
          <a:prstGeom prst="rect">
            <a:avLst/>
          </a:prstGeom>
        </p:spPr>
      </p:pic>
      <p:sp>
        <p:nvSpPr>
          <p:cNvPr id="2" name="Title 1">
            <a:extLst>
              <a:ext uri="{FF2B5EF4-FFF2-40B4-BE49-F238E27FC236}">
                <a16:creationId xmlns:a16="http://schemas.microsoft.com/office/drawing/2014/main" id="{0E0CCECC-43D0-477B-A742-F0B35CCCF4FC}"/>
              </a:ext>
            </a:extLst>
          </p:cNvPr>
          <p:cNvSpPr>
            <a:spLocks noGrp="1"/>
          </p:cNvSpPr>
          <p:nvPr>
            <p:ph type="title"/>
          </p:nvPr>
        </p:nvSpPr>
        <p:spPr>
          <a:xfrm>
            <a:off x="911424" y="548680"/>
            <a:ext cx="9468544" cy="1167408"/>
          </a:xfrm>
        </p:spPr>
        <p:txBody>
          <a:bodyPr>
            <a:normAutofit fontScale="90000"/>
          </a:bodyPr>
          <a:lstStyle/>
          <a:p>
            <a:pPr algn="ctr"/>
            <a:r>
              <a:rPr lang="en-AU" dirty="0"/>
              <a:t>Video – Let’s watch a video from Kids Wise about today’s Bible Passage.  </a:t>
            </a:r>
          </a:p>
        </p:txBody>
      </p:sp>
      <p:sp>
        <p:nvSpPr>
          <p:cNvPr id="3" name="Text Placeholder 2">
            <a:extLst>
              <a:ext uri="{FF2B5EF4-FFF2-40B4-BE49-F238E27FC236}">
                <a16:creationId xmlns:a16="http://schemas.microsoft.com/office/drawing/2014/main" id="{AB82245F-542D-4FFD-9AB8-001ACEA2BBB4}"/>
              </a:ext>
            </a:extLst>
          </p:cNvPr>
          <p:cNvSpPr>
            <a:spLocks noGrp="1"/>
          </p:cNvSpPr>
          <p:nvPr>
            <p:ph type="body" idx="1"/>
          </p:nvPr>
        </p:nvSpPr>
        <p:spPr>
          <a:xfrm>
            <a:off x="2501727" y="2125126"/>
            <a:ext cx="9721080" cy="914400"/>
          </a:xfrm>
        </p:spPr>
        <p:txBody>
          <a:bodyPr>
            <a:normAutofit/>
          </a:bodyPr>
          <a:lstStyle/>
          <a:p>
            <a:r>
              <a:rPr lang="en-AU" dirty="0">
                <a:hlinkClick r:id="rId4"/>
              </a:rPr>
              <a:t>https://www.youtube.com/watch?v=Ew6_nG4f6MM</a:t>
            </a:r>
            <a:endParaRPr lang="en-AU" dirty="0"/>
          </a:p>
        </p:txBody>
      </p:sp>
      <p:sp>
        <p:nvSpPr>
          <p:cNvPr id="4" name="TextBox 3">
            <a:extLst>
              <a:ext uri="{FF2B5EF4-FFF2-40B4-BE49-F238E27FC236}">
                <a16:creationId xmlns:a16="http://schemas.microsoft.com/office/drawing/2014/main" id="{48976685-A554-44A3-9F4B-B678E112D0B2}"/>
              </a:ext>
            </a:extLst>
          </p:cNvPr>
          <p:cNvSpPr txBox="1"/>
          <p:nvPr/>
        </p:nvSpPr>
        <p:spPr>
          <a:xfrm>
            <a:off x="3215680" y="2852936"/>
            <a:ext cx="11395520" cy="1323439"/>
          </a:xfrm>
          <a:prstGeom prst="rect">
            <a:avLst/>
          </a:prstGeom>
          <a:noFill/>
        </p:spPr>
        <p:txBody>
          <a:bodyPr wrap="square" rtlCol="0">
            <a:spAutoFit/>
          </a:bodyPr>
          <a:lstStyle/>
          <a:p>
            <a:r>
              <a:rPr lang="en-AU" sz="2000" dirty="0"/>
              <a:t>Now , let’s read the second part of the Bible Story in Matthew 19:25-30</a:t>
            </a:r>
            <a:r>
              <a:rPr lang="en-AU" sz="2000" dirty="0">
                <a:sym typeface="Wingdings" panose="05000000000000000000" pitchFamily="2" charset="2"/>
              </a:rPr>
              <a:t>. You</a:t>
            </a:r>
          </a:p>
          <a:p>
            <a:r>
              <a:rPr lang="en-AU" sz="2000" dirty="0">
                <a:sym typeface="Wingdings" panose="05000000000000000000" pitchFamily="2" charset="2"/>
              </a:rPr>
              <a:t>can use your own Bible, or click on the link below. </a:t>
            </a:r>
          </a:p>
          <a:p>
            <a:endParaRPr lang="en-AU" sz="2000" dirty="0">
              <a:sym typeface="Wingdings" panose="05000000000000000000" pitchFamily="2" charset="2"/>
              <a:hlinkClick r:id="rId5"/>
            </a:endParaRPr>
          </a:p>
          <a:p>
            <a:endParaRPr lang="en-AU" sz="2000" dirty="0"/>
          </a:p>
        </p:txBody>
      </p:sp>
      <p:sp>
        <p:nvSpPr>
          <p:cNvPr id="7" name="TextBox 6">
            <a:extLst>
              <a:ext uri="{FF2B5EF4-FFF2-40B4-BE49-F238E27FC236}">
                <a16:creationId xmlns:a16="http://schemas.microsoft.com/office/drawing/2014/main" id="{A6A10035-3F53-41AC-8FE5-3431F7003F26}"/>
              </a:ext>
            </a:extLst>
          </p:cNvPr>
          <p:cNvSpPr txBox="1"/>
          <p:nvPr/>
        </p:nvSpPr>
        <p:spPr>
          <a:xfrm>
            <a:off x="5015880" y="3742967"/>
            <a:ext cx="6264696" cy="1200329"/>
          </a:xfrm>
          <a:prstGeom prst="rect">
            <a:avLst/>
          </a:prstGeom>
          <a:noFill/>
        </p:spPr>
        <p:txBody>
          <a:bodyPr wrap="square" rtlCol="0">
            <a:spAutoFit/>
          </a:bodyPr>
          <a:lstStyle/>
          <a:p>
            <a:r>
              <a:rPr lang="en-AU" dirty="0">
                <a:sym typeface="Wingdings" panose="05000000000000000000" pitchFamily="2" charset="2"/>
                <a:hlinkClick r:id="rId5"/>
              </a:rPr>
              <a:t>https://www.biblegateway.com/passage/?search=matthew+19%3A25-30&amp;version=ICB</a:t>
            </a:r>
            <a:endParaRPr lang="en-AU" dirty="0">
              <a:sym typeface="Wingdings" panose="05000000000000000000" pitchFamily="2" charset="2"/>
            </a:endParaRPr>
          </a:p>
          <a:p>
            <a:r>
              <a:rPr lang="en-AU" dirty="0">
                <a:sym typeface="Wingdings" panose="05000000000000000000" pitchFamily="2" charset="2"/>
              </a:rPr>
              <a:t> </a:t>
            </a:r>
          </a:p>
          <a:p>
            <a:r>
              <a:rPr lang="en-AU" dirty="0"/>
              <a:t> </a:t>
            </a:r>
          </a:p>
        </p:txBody>
      </p:sp>
    </p:spTree>
    <p:extLst>
      <p:ext uri="{BB962C8B-B14F-4D97-AF65-F5344CB8AC3E}">
        <p14:creationId xmlns:p14="http://schemas.microsoft.com/office/powerpoint/2010/main" val="3282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 white&#10;&#10;Description automatically generated">
            <a:extLst>
              <a:ext uri="{FF2B5EF4-FFF2-40B4-BE49-F238E27FC236}">
                <a16:creationId xmlns:a16="http://schemas.microsoft.com/office/drawing/2014/main" id="{4080FA0D-56D1-4EDA-ADF3-1C970C3D7A1E}"/>
              </a:ext>
            </a:extLst>
          </p:cNvPr>
          <p:cNvPicPr>
            <a:picLocks noChangeAspect="1"/>
          </p:cNvPicPr>
          <p:nvPr/>
        </p:nvPicPr>
        <p:blipFill>
          <a:blip r:embed="rId2"/>
          <a:stretch>
            <a:fillRect/>
          </a:stretch>
        </p:blipFill>
        <p:spPr>
          <a:xfrm>
            <a:off x="1488" y="0"/>
            <a:ext cx="12189024" cy="6858000"/>
          </a:xfrm>
          <a:prstGeom prst="rect">
            <a:avLst/>
          </a:prstGeom>
        </p:spPr>
      </p:pic>
      <p:sp>
        <p:nvSpPr>
          <p:cNvPr id="2" name="Title 1">
            <a:extLst>
              <a:ext uri="{FF2B5EF4-FFF2-40B4-BE49-F238E27FC236}">
                <a16:creationId xmlns:a16="http://schemas.microsoft.com/office/drawing/2014/main" id="{1BF6DAD4-5D4B-4D62-9ED2-CBD0F3A81CB3}"/>
              </a:ext>
            </a:extLst>
          </p:cNvPr>
          <p:cNvSpPr>
            <a:spLocks noGrp="1"/>
          </p:cNvSpPr>
          <p:nvPr>
            <p:ph type="title"/>
          </p:nvPr>
        </p:nvSpPr>
        <p:spPr>
          <a:xfrm>
            <a:off x="2639616" y="476672"/>
            <a:ext cx="11640616" cy="1828800"/>
          </a:xfrm>
        </p:spPr>
        <p:txBody>
          <a:bodyPr/>
          <a:lstStyle/>
          <a:p>
            <a:r>
              <a:rPr lang="en-AU" dirty="0"/>
              <a:t>Let’s watch another video that </a:t>
            </a:r>
            <a:br>
              <a:rPr lang="en-AU" dirty="0"/>
            </a:br>
            <a:r>
              <a:rPr lang="en-AU" dirty="0"/>
              <a:t>tells us the same story (Optional) </a:t>
            </a:r>
          </a:p>
        </p:txBody>
      </p:sp>
      <p:sp>
        <p:nvSpPr>
          <p:cNvPr id="3" name="Text Placeholder 2">
            <a:extLst>
              <a:ext uri="{FF2B5EF4-FFF2-40B4-BE49-F238E27FC236}">
                <a16:creationId xmlns:a16="http://schemas.microsoft.com/office/drawing/2014/main" id="{5EF746CD-5630-4DAE-9241-2C6B550474C3}"/>
              </a:ext>
            </a:extLst>
          </p:cNvPr>
          <p:cNvSpPr>
            <a:spLocks noGrp="1"/>
          </p:cNvSpPr>
          <p:nvPr>
            <p:ph type="body" idx="1"/>
          </p:nvPr>
        </p:nvSpPr>
        <p:spPr>
          <a:xfrm>
            <a:off x="4727848" y="2708920"/>
            <a:ext cx="5486400" cy="914400"/>
          </a:xfrm>
        </p:spPr>
        <p:txBody>
          <a:bodyPr/>
          <a:lstStyle/>
          <a:p>
            <a:r>
              <a:rPr lang="en-AU" dirty="0">
                <a:hlinkClick r:id="rId3"/>
              </a:rPr>
              <a:t>https://www.youtube.com/watch?v=vsHTvUo8k0Q&amp;pbjreload=10</a:t>
            </a:r>
            <a:endParaRPr lang="en-AU" dirty="0"/>
          </a:p>
          <a:p>
            <a:endParaRPr lang="en-AU" dirty="0"/>
          </a:p>
        </p:txBody>
      </p:sp>
    </p:spTree>
    <p:extLst>
      <p:ext uri="{BB962C8B-B14F-4D97-AF65-F5344CB8AC3E}">
        <p14:creationId xmlns:p14="http://schemas.microsoft.com/office/powerpoint/2010/main" val="86523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45A-7963-4B3C-A64C-28AF837F98CE}"/>
              </a:ext>
            </a:extLst>
          </p:cNvPr>
          <p:cNvSpPr>
            <a:spLocks noGrp="1"/>
          </p:cNvSpPr>
          <p:nvPr>
            <p:ph type="title"/>
          </p:nvPr>
        </p:nvSpPr>
        <p:spPr/>
        <p:txBody>
          <a:bodyPr/>
          <a:lstStyle/>
          <a:p>
            <a:endParaRPr lang="en-AU"/>
          </a:p>
        </p:txBody>
      </p:sp>
      <p:sp>
        <p:nvSpPr>
          <p:cNvPr id="3" name="Text Placeholder 2">
            <a:extLst>
              <a:ext uri="{FF2B5EF4-FFF2-40B4-BE49-F238E27FC236}">
                <a16:creationId xmlns:a16="http://schemas.microsoft.com/office/drawing/2014/main" id="{806029F2-34DE-41E7-8FA3-7A183A23248A}"/>
              </a:ext>
            </a:extLst>
          </p:cNvPr>
          <p:cNvSpPr>
            <a:spLocks noGrp="1"/>
          </p:cNvSpPr>
          <p:nvPr>
            <p:ph type="body" idx="1"/>
          </p:nvPr>
        </p:nvSpPr>
        <p:spPr/>
        <p:txBody>
          <a:bodyPr/>
          <a:lstStyle/>
          <a:p>
            <a:endParaRPr lang="en-AU"/>
          </a:p>
        </p:txBody>
      </p:sp>
      <p:pic>
        <p:nvPicPr>
          <p:cNvPr id="5" name="Picture 4" descr="A picture containing green&#10;&#10;Description automatically generated">
            <a:extLst>
              <a:ext uri="{FF2B5EF4-FFF2-40B4-BE49-F238E27FC236}">
                <a16:creationId xmlns:a16="http://schemas.microsoft.com/office/drawing/2014/main" id="{BFE9B5E1-9E43-4571-B5AE-17BF70CCE541}"/>
              </a:ext>
            </a:extLst>
          </p:cNvPr>
          <p:cNvPicPr>
            <a:picLocks noChangeAspect="1"/>
          </p:cNvPicPr>
          <p:nvPr/>
        </p:nvPicPr>
        <p:blipFill>
          <a:blip r:embed="rId2"/>
          <a:stretch>
            <a:fillRect/>
          </a:stretch>
        </p:blipFill>
        <p:spPr>
          <a:xfrm>
            <a:off x="1488" y="0"/>
            <a:ext cx="12189024" cy="6858000"/>
          </a:xfrm>
          <a:prstGeom prst="rect">
            <a:avLst/>
          </a:prstGeom>
        </p:spPr>
      </p:pic>
      <p:sp>
        <p:nvSpPr>
          <p:cNvPr id="7" name="TextBox 6">
            <a:extLst>
              <a:ext uri="{FF2B5EF4-FFF2-40B4-BE49-F238E27FC236}">
                <a16:creationId xmlns:a16="http://schemas.microsoft.com/office/drawing/2014/main" id="{ED378902-7FD6-4988-9191-B6C08DA5B082}"/>
              </a:ext>
            </a:extLst>
          </p:cNvPr>
          <p:cNvSpPr txBox="1"/>
          <p:nvPr/>
        </p:nvSpPr>
        <p:spPr>
          <a:xfrm>
            <a:off x="1055440" y="533400"/>
            <a:ext cx="10441160" cy="830997"/>
          </a:xfrm>
          <a:prstGeom prst="rect">
            <a:avLst/>
          </a:prstGeom>
          <a:noFill/>
        </p:spPr>
        <p:txBody>
          <a:bodyPr wrap="square" rtlCol="0">
            <a:spAutoFit/>
          </a:bodyPr>
          <a:lstStyle/>
          <a:p>
            <a:pPr algn="ctr"/>
            <a:r>
              <a:rPr lang="en-AU" sz="4800" dirty="0"/>
              <a:t>Open Discussion Questions</a:t>
            </a:r>
          </a:p>
        </p:txBody>
      </p:sp>
      <p:sp>
        <p:nvSpPr>
          <p:cNvPr id="8" name="TextBox 7">
            <a:extLst>
              <a:ext uri="{FF2B5EF4-FFF2-40B4-BE49-F238E27FC236}">
                <a16:creationId xmlns:a16="http://schemas.microsoft.com/office/drawing/2014/main" id="{6115A231-0BC2-42F4-BC9F-BB4153E7C36C}"/>
              </a:ext>
            </a:extLst>
          </p:cNvPr>
          <p:cNvSpPr txBox="1"/>
          <p:nvPr/>
        </p:nvSpPr>
        <p:spPr>
          <a:xfrm>
            <a:off x="479376" y="2060848"/>
            <a:ext cx="11017224" cy="3170099"/>
          </a:xfrm>
          <a:prstGeom prst="rect">
            <a:avLst/>
          </a:prstGeom>
          <a:noFill/>
        </p:spPr>
        <p:txBody>
          <a:bodyPr wrap="square" rtlCol="0">
            <a:spAutoFit/>
          </a:bodyPr>
          <a:lstStyle/>
          <a:p>
            <a:r>
              <a:rPr lang="en-AU" sz="4000" dirty="0"/>
              <a:t>Who are the people in this story?  </a:t>
            </a:r>
          </a:p>
          <a:p>
            <a:r>
              <a:rPr lang="en-AU" sz="4000" dirty="0"/>
              <a:t>What can you buy if you have lots of money? </a:t>
            </a:r>
          </a:p>
          <a:p>
            <a:r>
              <a:rPr lang="en-AU" sz="4000" dirty="0"/>
              <a:t>What things last a short time? </a:t>
            </a:r>
          </a:p>
          <a:p>
            <a:r>
              <a:rPr lang="en-AU" sz="4000" dirty="0"/>
              <a:t>What things last a long time? </a:t>
            </a:r>
          </a:p>
          <a:p>
            <a:r>
              <a:rPr lang="en-AU" sz="4000" dirty="0"/>
              <a:t>What things last FOREVER? </a:t>
            </a:r>
          </a:p>
        </p:txBody>
      </p:sp>
      <p:pic>
        <p:nvPicPr>
          <p:cNvPr id="10" name="Picture 9" descr="A picture containing drawing, sign&#10;&#10;Description automatically generated">
            <a:extLst>
              <a:ext uri="{FF2B5EF4-FFF2-40B4-BE49-F238E27FC236}">
                <a16:creationId xmlns:a16="http://schemas.microsoft.com/office/drawing/2014/main" id="{9EDB9E12-7523-44CE-AF9B-954851F711F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21450" y="4049251"/>
            <a:ext cx="1409522" cy="2409073"/>
          </a:xfrm>
          <a:prstGeom prst="rect">
            <a:avLst/>
          </a:prstGeom>
        </p:spPr>
      </p:pic>
    </p:spTree>
    <p:extLst>
      <p:ext uri="{BB962C8B-B14F-4D97-AF65-F5344CB8AC3E}">
        <p14:creationId xmlns:p14="http://schemas.microsoft.com/office/powerpoint/2010/main" val="388128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328824"/>
            <a:ext cx="9360418" cy="1607796"/>
          </a:xfrm>
        </p:spPr>
        <p:txBody>
          <a:bodyPr>
            <a:normAutofit fontScale="90000"/>
          </a:bodyPr>
          <a:lstStyle/>
          <a:p>
            <a:r>
              <a:rPr lang="en-US" dirty="0"/>
              <a:t>Important Discussion  Question</a:t>
            </a:r>
          </a:p>
        </p:txBody>
      </p:sp>
      <p:sp>
        <p:nvSpPr>
          <p:cNvPr id="5" name="Subtitle 4"/>
          <p:cNvSpPr>
            <a:spLocks noGrp="1"/>
          </p:cNvSpPr>
          <p:nvPr>
            <p:ph type="subTitle" idx="1"/>
          </p:nvPr>
        </p:nvSpPr>
        <p:spPr>
          <a:xfrm>
            <a:off x="4223792" y="2543200"/>
            <a:ext cx="6916336" cy="1771600"/>
          </a:xfrm>
        </p:spPr>
        <p:txBody>
          <a:bodyPr/>
          <a:lstStyle/>
          <a:p>
            <a:r>
              <a:rPr lang="en-US" dirty="0"/>
              <a:t>What do think this Bible story teaches us? </a:t>
            </a:r>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92F7-F9FD-4A02-BD65-616665E8C592}"/>
              </a:ext>
            </a:extLst>
          </p:cNvPr>
          <p:cNvSpPr>
            <a:spLocks noGrp="1"/>
          </p:cNvSpPr>
          <p:nvPr>
            <p:ph type="title"/>
          </p:nvPr>
        </p:nvSpPr>
        <p:spPr/>
        <p:txBody>
          <a:bodyPr/>
          <a:lstStyle/>
          <a:p>
            <a:r>
              <a:rPr lang="en-AU" dirty="0"/>
              <a:t>A Welcome Message </a:t>
            </a:r>
          </a:p>
        </p:txBody>
      </p:sp>
      <p:sp>
        <p:nvSpPr>
          <p:cNvPr id="3" name="Content Placeholder 2">
            <a:extLst>
              <a:ext uri="{FF2B5EF4-FFF2-40B4-BE49-F238E27FC236}">
                <a16:creationId xmlns:a16="http://schemas.microsoft.com/office/drawing/2014/main" id="{26367566-1DFE-4EC1-BB05-16AA1CB13CDB}"/>
              </a:ext>
            </a:extLst>
          </p:cNvPr>
          <p:cNvSpPr>
            <a:spLocks noGrp="1"/>
          </p:cNvSpPr>
          <p:nvPr>
            <p:ph idx="1"/>
          </p:nvPr>
        </p:nvSpPr>
        <p:spPr>
          <a:xfrm>
            <a:off x="781437" y="1632204"/>
            <a:ext cx="10178322" cy="3593591"/>
          </a:xfrm>
        </p:spPr>
        <p:txBody>
          <a:bodyPr/>
          <a:lstStyle/>
          <a:p>
            <a:pPr marL="0" indent="0">
              <a:buNone/>
            </a:pPr>
            <a:r>
              <a:rPr lang="en-AU" sz="3000" dirty="0"/>
              <a:t>Please click here for the welcome message</a:t>
            </a:r>
          </a:p>
          <a:p>
            <a:pPr marL="0" indent="0">
              <a:buNone/>
            </a:pPr>
            <a:r>
              <a:rPr lang="en-AU" sz="3000" dirty="0"/>
              <a:t>from a talking moose…. (Hover your mouse</a:t>
            </a:r>
          </a:p>
          <a:p>
            <a:pPr marL="0" indent="0">
              <a:buNone/>
            </a:pPr>
            <a:r>
              <a:rPr lang="en-AU" sz="3000" dirty="0"/>
              <a:t>over the moose’s chest to find the play button)</a:t>
            </a:r>
          </a:p>
          <a:p>
            <a:endParaRPr lang="en-AU" dirty="0"/>
          </a:p>
          <a:p>
            <a:pPr marL="0" indent="0">
              <a:buNone/>
            </a:pPr>
            <a:r>
              <a:rPr lang="en-AU" sz="4000" dirty="0">
                <a:hlinkClick r:id="rId2"/>
              </a:rPr>
              <a:t>http://tinyurl.com/vn7evlv</a:t>
            </a:r>
            <a:r>
              <a:rPr lang="en-AU" sz="4000" dirty="0"/>
              <a:t> </a:t>
            </a:r>
          </a:p>
          <a:p>
            <a:pPr marL="0" indent="0">
              <a:buNone/>
            </a:pPr>
            <a:endParaRPr lang="en-AU" dirty="0"/>
          </a:p>
        </p:txBody>
      </p:sp>
      <p:pic>
        <p:nvPicPr>
          <p:cNvPr id="5" name="Picture 4">
            <a:extLst>
              <a:ext uri="{FF2B5EF4-FFF2-40B4-BE49-F238E27FC236}">
                <a16:creationId xmlns:a16="http://schemas.microsoft.com/office/drawing/2014/main" id="{C0C2E10F-1183-42DA-82D4-E9E22F9112C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flipH="1">
            <a:off x="8256240" y="2406006"/>
            <a:ext cx="4752528" cy="4425792"/>
          </a:xfrm>
          <a:prstGeom prst="rect">
            <a:avLst/>
          </a:prstGeom>
        </p:spPr>
      </p:pic>
    </p:spTree>
    <p:extLst>
      <p:ext uri="{BB962C8B-B14F-4D97-AF65-F5344CB8AC3E}">
        <p14:creationId xmlns:p14="http://schemas.microsoft.com/office/powerpoint/2010/main" val="114169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528" y="156289"/>
            <a:ext cx="9360418" cy="883884"/>
          </a:xfrm>
        </p:spPr>
        <p:txBody>
          <a:bodyPr>
            <a:normAutofit/>
          </a:bodyPr>
          <a:lstStyle/>
          <a:p>
            <a:r>
              <a:rPr lang="en-US" sz="5000" dirty="0"/>
              <a:t>What can we learn? </a:t>
            </a:r>
          </a:p>
        </p:txBody>
      </p:sp>
      <p:sp>
        <p:nvSpPr>
          <p:cNvPr id="5" name="Subtitle 4"/>
          <p:cNvSpPr>
            <a:spLocks noGrp="1"/>
          </p:cNvSpPr>
          <p:nvPr>
            <p:ph type="subTitle" idx="1"/>
          </p:nvPr>
        </p:nvSpPr>
        <p:spPr>
          <a:xfrm>
            <a:off x="3215680" y="1196752"/>
            <a:ext cx="8140472" cy="3046040"/>
          </a:xfrm>
        </p:spPr>
        <p:txBody>
          <a:bodyPr>
            <a:normAutofit/>
          </a:bodyPr>
          <a:lstStyle/>
          <a:p>
            <a:r>
              <a:rPr lang="en-US" sz="2000" dirty="0"/>
              <a:t>If we have lots of money we can buy whatever we want! However, all these good things will not last. They will become old, die or rust. </a:t>
            </a:r>
          </a:p>
          <a:p>
            <a:endParaRPr lang="en-US" sz="2000" dirty="0"/>
          </a:p>
          <a:p>
            <a:r>
              <a:rPr lang="en-US" sz="2000" dirty="0"/>
              <a:t>The rich man in today’s story had everything, except for one thing – Heaven! </a:t>
            </a:r>
            <a:r>
              <a:rPr lang="en-US" sz="2000" dirty="0">
                <a:sym typeface="Wingdings" panose="05000000000000000000" pitchFamily="2" charset="2"/>
              </a:rPr>
              <a:t>  </a:t>
            </a:r>
            <a:r>
              <a:rPr lang="en-US" sz="2000" dirty="0"/>
              <a:t>Heaven is the only thing that will last forever. The rich man missed out on Heaven. </a:t>
            </a:r>
            <a:r>
              <a:rPr lang="en-US" sz="2000" dirty="0">
                <a:sym typeface="Wingdings" panose="05000000000000000000" pitchFamily="2" charset="2"/>
              </a:rPr>
              <a:t> </a:t>
            </a:r>
            <a:endParaRPr lang="en-US" sz="2000" dirty="0"/>
          </a:p>
          <a:p>
            <a:endParaRPr lang="en-US" sz="2000" b="1" dirty="0"/>
          </a:p>
          <a:p>
            <a:r>
              <a:rPr lang="en-US" sz="2000" b="1" dirty="0"/>
              <a:t>Why do you think the rich man missed out on Heaven? </a:t>
            </a:r>
          </a:p>
        </p:txBody>
      </p:sp>
    </p:spTree>
    <p:extLst>
      <p:ext uri="{BB962C8B-B14F-4D97-AF65-F5344CB8AC3E}">
        <p14:creationId xmlns:p14="http://schemas.microsoft.com/office/powerpoint/2010/main" val="376572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3472" y="30907"/>
            <a:ext cx="9360418" cy="1083952"/>
          </a:xfrm>
        </p:spPr>
        <p:txBody>
          <a:bodyPr>
            <a:normAutofit/>
          </a:bodyPr>
          <a:lstStyle/>
          <a:p>
            <a:pPr algn="ctr"/>
            <a:r>
              <a:rPr lang="en-US" dirty="0"/>
              <a:t>Key Point </a:t>
            </a:r>
          </a:p>
        </p:txBody>
      </p:sp>
      <p:sp>
        <p:nvSpPr>
          <p:cNvPr id="5" name="Subtitle 4"/>
          <p:cNvSpPr>
            <a:spLocks noGrp="1"/>
          </p:cNvSpPr>
          <p:nvPr>
            <p:ph type="subTitle" idx="1"/>
          </p:nvPr>
        </p:nvSpPr>
        <p:spPr>
          <a:xfrm>
            <a:off x="479376" y="1194495"/>
            <a:ext cx="9360418" cy="2016224"/>
          </a:xfrm>
        </p:spPr>
        <p:txBody>
          <a:bodyPr>
            <a:noAutofit/>
          </a:bodyPr>
          <a:lstStyle/>
          <a:p>
            <a:pPr algn="ctr"/>
            <a:r>
              <a:rPr lang="en-US" sz="3000" dirty="0"/>
              <a:t>It was impossible for the rich man to buy his way into Heaven using money. Going to Heaven after we die is only possible if we follow Jesus. Jesus died on the cross and came alive again so that we could be friends with God and follow Him.</a:t>
            </a:r>
          </a:p>
          <a:p>
            <a:pPr algn="ctr"/>
            <a:endParaRPr lang="en-US" sz="3000" dirty="0"/>
          </a:p>
          <a:p>
            <a:pPr algn="ctr"/>
            <a:r>
              <a:rPr lang="en-US" sz="3000" dirty="0"/>
              <a:t> That’s good news! </a:t>
            </a:r>
            <a:r>
              <a:rPr lang="en-US" sz="3000" dirty="0">
                <a:sym typeface="Wingdings" panose="05000000000000000000" pitchFamily="2" charset="2"/>
              </a:rPr>
              <a:t> </a:t>
            </a:r>
            <a:endParaRPr lang="en-US" sz="3000" dirty="0"/>
          </a:p>
        </p:txBody>
      </p:sp>
      <p:pic>
        <p:nvPicPr>
          <p:cNvPr id="4" name="Picture 3">
            <a:extLst>
              <a:ext uri="{FF2B5EF4-FFF2-40B4-BE49-F238E27FC236}">
                <a16:creationId xmlns:a16="http://schemas.microsoft.com/office/drawing/2014/main" id="{F1CD7EB4-49D2-433C-9B07-3B2B58637B9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72064" y="3212976"/>
            <a:ext cx="2687960" cy="2687960"/>
          </a:xfrm>
          <a:prstGeom prst="rect">
            <a:avLst/>
          </a:prstGeom>
        </p:spPr>
      </p:pic>
    </p:spTree>
    <p:extLst>
      <p:ext uri="{BB962C8B-B14F-4D97-AF65-F5344CB8AC3E}">
        <p14:creationId xmlns:p14="http://schemas.microsoft.com/office/powerpoint/2010/main" val="340670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188640"/>
            <a:ext cx="9360418" cy="1027900"/>
          </a:xfrm>
        </p:spPr>
        <p:txBody>
          <a:bodyPr>
            <a:normAutofit/>
          </a:bodyPr>
          <a:lstStyle/>
          <a:p>
            <a:r>
              <a:rPr lang="en-US" dirty="0"/>
              <a:t>What does that mean?</a:t>
            </a:r>
          </a:p>
        </p:txBody>
      </p:sp>
      <p:sp>
        <p:nvSpPr>
          <p:cNvPr id="5" name="Subtitle 4"/>
          <p:cNvSpPr>
            <a:spLocks noGrp="1"/>
          </p:cNvSpPr>
          <p:nvPr>
            <p:ph type="subTitle" idx="1"/>
          </p:nvPr>
        </p:nvSpPr>
        <p:spPr>
          <a:xfrm>
            <a:off x="263352" y="1700808"/>
            <a:ext cx="9721080" cy="3168352"/>
          </a:xfrm>
        </p:spPr>
        <p:txBody>
          <a:bodyPr>
            <a:normAutofit/>
          </a:bodyPr>
          <a:lstStyle/>
          <a:p>
            <a:r>
              <a:rPr lang="en-US" dirty="0"/>
              <a:t>Jesus said it was impossible for us to get to Heaven by ourselves. No matter how good we are, we can’t get to Heaven.  </a:t>
            </a:r>
          </a:p>
          <a:p>
            <a:endParaRPr lang="en-US" dirty="0"/>
          </a:p>
          <a:p>
            <a:r>
              <a:rPr lang="en-US" dirty="0"/>
              <a:t>Only God makes it possible it possible for us to go to Heaven, through deciding to follow Jesus.  Have you decided to follow Jesus? </a:t>
            </a:r>
          </a:p>
          <a:p>
            <a:endParaRPr lang="en-US" dirty="0"/>
          </a:p>
          <a:p>
            <a:endParaRPr lang="en-US" dirty="0"/>
          </a:p>
        </p:txBody>
      </p:sp>
    </p:spTree>
    <p:extLst>
      <p:ext uri="{BB962C8B-B14F-4D97-AF65-F5344CB8AC3E}">
        <p14:creationId xmlns:p14="http://schemas.microsoft.com/office/powerpoint/2010/main" val="322944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CBC53-D3DB-4610-9574-23330DAF0D21}"/>
              </a:ext>
            </a:extLst>
          </p:cNvPr>
          <p:cNvSpPr>
            <a:spLocks noGrp="1"/>
          </p:cNvSpPr>
          <p:nvPr>
            <p:ph type="title"/>
          </p:nvPr>
        </p:nvSpPr>
        <p:spPr>
          <a:xfrm>
            <a:off x="1524000" y="78910"/>
            <a:ext cx="9133730" cy="901818"/>
          </a:xfrm>
        </p:spPr>
        <p:txBody>
          <a:bodyPr/>
          <a:lstStyle/>
          <a:p>
            <a:pPr algn="ctr"/>
            <a:r>
              <a:rPr lang="en-AU" b="1" dirty="0"/>
              <a:t>Prayer (Talking with God)  </a:t>
            </a:r>
          </a:p>
        </p:txBody>
      </p:sp>
      <p:sp>
        <p:nvSpPr>
          <p:cNvPr id="3" name="Content Placeholder 2">
            <a:extLst>
              <a:ext uri="{FF2B5EF4-FFF2-40B4-BE49-F238E27FC236}">
                <a16:creationId xmlns:a16="http://schemas.microsoft.com/office/drawing/2014/main" id="{A0CA3323-16E7-4F49-A7D4-BA42338E2BFA}"/>
              </a:ext>
            </a:extLst>
          </p:cNvPr>
          <p:cNvSpPr>
            <a:spLocks noGrp="1"/>
          </p:cNvSpPr>
          <p:nvPr>
            <p:ph idx="1"/>
          </p:nvPr>
        </p:nvSpPr>
        <p:spPr>
          <a:xfrm>
            <a:off x="998839" y="998662"/>
            <a:ext cx="10184052" cy="5094634"/>
          </a:xfrm>
        </p:spPr>
        <p:txBody>
          <a:bodyPr>
            <a:normAutofit/>
          </a:bodyPr>
          <a:lstStyle/>
          <a:p>
            <a:pPr marL="45720" indent="0" algn="ctr">
              <a:buNone/>
            </a:pPr>
            <a:r>
              <a:rPr lang="en-AU" sz="2800" dirty="0"/>
              <a:t>Do you remember how we prayed earlier today for our friends to know Jesus? Let’s pray that God will help us be brave and tell someone else about how they can get to Heaven by trusting in Jesus. </a:t>
            </a:r>
          </a:p>
          <a:p>
            <a:pPr marL="45720" indent="0">
              <a:buNone/>
            </a:pPr>
            <a:endParaRPr lang="en-AU" sz="2800" dirty="0"/>
          </a:p>
          <a:p>
            <a:pPr marL="45720" indent="0" algn="ctr">
              <a:buNone/>
            </a:pPr>
            <a:r>
              <a:rPr lang="en-AU" sz="2800" dirty="0"/>
              <a:t>Dear God, </a:t>
            </a:r>
          </a:p>
          <a:p>
            <a:pPr marL="45720" indent="0" algn="ctr">
              <a:buNone/>
            </a:pPr>
            <a:r>
              <a:rPr lang="en-AU" sz="2800" dirty="0"/>
              <a:t>We know it is impossible for us to get to Heaven by ourselves. Thank you that if we follow Jesus we can go to Heaven. Thank you that Jesus has made it possible for us to enjoy living with you forever. In Jesus’ name. Amen </a:t>
            </a:r>
          </a:p>
        </p:txBody>
      </p:sp>
    </p:spTree>
    <p:extLst>
      <p:ext uri="{BB962C8B-B14F-4D97-AF65-F5344CB8AC3E}">
        <p14:creationId xmlns:p14="http://schemas.microsoft.com/office/powerpoint/2010/main" val="241674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45A-7963-4B3C-A64C-28AF837F98CE}"/>
              </a:ext>
            </a:extLst>
          </p:cNvPr>
          <p:cNvSpPr>
            <a:spLocks noGrp="1"/>
          </p:cNvSpPr>
          <p:nvPr>
            <p:ph type="title"/>
          </p:nvPr>
        </p:nvSpPr>
        <p:spPr/>
        <p:txBody>
          <a:bodyPr/>
          <a:lstStyle/>
          <a:p>
            <a:endParaRPr lang="en-AU"/>
          </a:p>
        </p:txBody>
      </p:sp>
      <p:sp>
        <p:nvSpPr>
          <p:cNvPr id="3" name="Text Placeholder 2">
            <a:extLst>
              <a:ext uri="{FF2B5EF4-FFF2-40B4-BE49-F238E27FC236}">
                <a16:creationId xmlns:a16="http://schemas.microsoft.com/office/drawing/2014/main" id="{806029F2-34DE-41E7-8FA3-7A183A23248A}"/>
              </a:ext>
            </a:extLst>
          </p:cNvPr>
          <p:cNvSpPr>
            <a:spLocks noGrp="1"/>
          </p:cNvSpPr>
          <p:nvPr>
            <p:ph type="body" idx="1"/>
          </p:nvPr>
        </p:nvSpPr>
        <p:spPr/>
        <p:txBody>
          <a:bodyPr/>
          <a:lstStyle/>
          <a:p>
            <a:endParaRPr lang="en-AU"/>
          </a:p>
        </p:txBody>
      </p:sp>
      <p:pic>
        <p:nvPicPr>
          <p:cNvPr id="5" name="Picture 4" descr="A picture containing green&#10;&#10;Description automatically generated">
            <a:extLst>
              <a:ext uri="{FF2B5EF4-FFF2-40B4-BE49-F238E27FC236}">
                <a16:creationId xmlns:a16="http://schemas.microsoft.com/office/drawing/2014/main" id="{BFE9B5E1-9E43-4571-B5AE-17BF70CCE541}"/>
              </a:ext>
            </a:extLst>
          </p:cNvPr>
          <p:cNvPicPr>
            <a:picLocks noChangeAspect="1"/>
          </p:cNvPicPr>
          <p:nvPr/>
        </p:nvPicPr>
        <p:blipFill>
          <a:blip r:embed="rId2"/>
          <a:stretch>
            <a:fillRect/>
          </a:stretch>
        </p:blipFill>
        <p:spPr>
          <a:xfrm>
            <a:off x="1488" y="0"/>
            <a:ext cx="12189024" cy="6858000"/>
          </a:xfrm>
          <a:prstGeom prst="rect">
            <a:avLst/>
          </a:prstGeom>
        </p:spPr>
      </p:pic>
      <p:sp>
        <p:nvSpPr>
          <p:cNvPr id="7" name="TextBox 6">
            <a:extLst>
              <a:ext uri="{FF2B5EF4-FFF2-40B4-BE49-F238E27FC236}">
                <a16:creationId xmlns:a16="http://schemas.microsoft.com/office/drawing/2014/main" id="{ED378902-7FD6-4988-9191-B6C08DA5B082}"/>
              </a:ext>
            </a:extLst>
          </p:cNvPr>
          <p:cNvSpPr txBox="1"/>
          <p:nvPr/>
        </p:nvSpPr>
        <p:spPr>
          <a:xfrm>
            <a:off x="1199456" y="492227"/>
            <a:ext cx="10441160" cy="830997"/>
          </a:xfrm>
          <a:prstGeom prst="rect">
            <a:avLst/>
          </a:prstGeom>
          <a:noFill/>
        </p:spPr>
        <p:txBody>
          <a:bodyPr wrap="square" rtlCol="0">
            <a:spAutoFit/>
          </a:bodyPr>
          <a:lstStyle/>
          <a:p>
            <a:pPr algn="ctr"/>
            <a:r>
              <a:rPr lang="en-AU" sz="4800" dirty="0"/>
              <a:t>Closing Song </a:t>
            </a:r>
          </a:p>
        </p:txBody>
      </p:sp>
      <p:sp>
        <p:nvSpPr>
          <p:cNvPr id="8" name="TextBox 7">
            <a:extLst>
              <a:ext uri="{FF2B5EF4-FFF2-40B4-BE49-F238E27FC236}">
                <a16:creationId xmlns:a16="http://schemas.microsoft.com/office/drawing/2014/main" id="{6115A231-0BC2-42F4-BC9F-BB4153E7C36C}"/>
              </a:ext>
            </a:extLst>
          </p:cNvPr>
          <p:cNvSpPr txBox="1"/>
          <p:nvPr/>
        </p:nvSpPr>
        <p:spPr>
          <a:xfrm>
            <a:off x="479376" y="2060848"/>
            <a:ext cx="11017224" cy="4401205"/>
          </a:xfrm>
          <a:prstGeom prst="rect">
            <a:avLst/>
          </a:prstGeom>
          <a:noFill/>
        </p:spPr>
        <p:txBody>
          <a:bodyPr wrap="square" rtlCol="0">
            <a:spAutoFit/>
          </a:bodyPr>
          <a:lstStyle/>
          <a:p>
            <a:r>
              <a:rPr lang="en-AU" sz="4000" dirty="0">
                <a:hlinkClick r:id="rId3"/>
              </a:rPr>
              <a:t>https://www.youtube.com/watch?v=7pQ1Wn0yP5g</a:t>
            </a:r>
            <a:endParaRPr lang="en-AU" sz="4000" dirty="0"/>
          </a:p>
          <a:p>
            <a:endParaRPr lang="en-AU" sz="4000" dirty="0"/>
          </a:p>
          <a:p>
            <a:r>
              <a:rPr lang="en-AU" sz="4000" dirty="0"/>
              <a:t>Thank you for coming </a:t>
            </a:r>
            <a:r>
              <a:rPr lang="en-AU" sz="4000" dirty="0">
                <a:sym typeface="Wingdings" panose="05000000000000000000" pitchFamily="2" charset="2"/>
              </a:rPr>
              <a:t> </a:t>
            </a:r>
          </a:p>
          <a:p>
            <a:endParaRPr lang="en-AU" sz="4000" dirty="0">
              <a:sym typeface="Wingdings" panose="05000000000000000000" pitchFamily="2" charset="2"/>
            </a:endParaRPr>
          </a:p>
          <a:p>
            <a:r>
              <a:rPr lang="en-AU" sz="4000" b="1" dirty="0">
                <a:sym typeface="Wingdings" panose="05000000000000000000" pitchFamily="2" charset="2"/>
              </a:rPr>
              <a:t>Please go to the next slide for some activities. </a:t>
            </a:r>
            <a:endParaRPr lang="en-AU" sz="4000" b="1" dirty="0"/>
          </a:p>
        </p:txBody>
      </p:sp>
      <p:pic>
        <p:nvPicPr>
          <p:cNvPr id="6" name="Picture 5" descr="A close up of a logo&#10;&#10;Description automatically generated">
            <a:extLst>
              <a:ext uri="{FF2B5EF4-FFF2-40B4-BE49-F238E27FC236}">
                <a16:creationId xmlns:a16="http://schemas.microsoft.com/office/drawing/2014/main" id="{B03C935D-A896-44FF-8384-933C58F49BF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248128" y="3117599"/>
            <a:ext cx="4085038" cy="1769332"/>
          </a:xfrm>
          <a:prstGeom prst="rect">
            <a:avLst/>
          </a:prstGeom>
        </p:spPr>
      </p:pic>
    </p:spTree>
    <p:extLst>
      <p:ext uri="{BB962C8B-B14F-4D97-AF65-F5344CB8AC3E}">
        <p14:creationId xmlns:p14="http://schemas.microsoft.com/office/powerpoint/2010/main" val="131920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59187-E2BE-4973-950C-02E8F67F4828}"/>
              </a:ext>
            </a:extLst>
          </p:cNvPr>
          <p:cNvSpPr>
            <a:spLocks noGrp="1"/>
          </p:cNvSpPr>
          <p:nvPr>
            <p:ph type="title"/>
          </p:nvPr>
        </p:nvSpPr>
        <p:spPr>
          <a:xfrm>
            <a:off x="695400" y="764704"/>
            <a:ext cx="11898585" cy="735360"/>
          </a:xfrm>
        </p:spPr>
        <p:txBody>
          <a:bodyPr>
            <a:normAutofit fontScale="90000"/>
          </a:bodyPr>
          <a:lstStyle/>
          <a:p>
            <a:r>
              <a:rPr lang="en-AU" dirty="0"/>
              <a:t>Closing Activity Ideas (Lesson Content Ideas and Activities Courtesy of </a:t>
            </a:r>
            <a:r>
              <a:rPr lang="en-AU" b="1" dirty="0"/>
              <a:t>Kids Wise and MBM Church</a:t>
            </a:r>
            <a:r>
              <a:rPr lang="en-AU" dirty="0"/>
              <a:t>) </a:t>
            </a:r>
          </a:p>
        </p:txBody>
      </p:sp>
      <p:sp>
        <p:nvSpPr>
          <p:cNvPr id="3" name="Text Placeholder 2">
            <a:extLst>
              <a:ext uri="{FF2B5EF4-FFF2-40B4-BE49-F238E27FC236}">
                <a16:creationId xmlns:a16="http://schemas.microsoft.com/office/drawing/2014/main" id="{B389AFAC-C145-4FE3-A2DC-408925989BAB}"/>
              </a:ext>
            </a:extLst>
          </p:cNvPr>
          <p:cNvSpPr>
            <a:spLocks noGrp="1"/>
          </p:cNvSpPr>
          <p:nvPr>
            <p:ph type="body" idx="1"/>
          </p:nvPr>
        </p:nvSpPr>
        <p:spPr>
          <a:xfrm>
            <a:off x="3143672" y="1772816"/>
            <a:ext cx="5976664" cy="5013176"/>
          </a:xfrm>
        </p:spPr>
        <p:txBody>
          <a:bodyPr>
            <a:normAutofit fontScale="25000" lnSpcReduction="20000"/>
          </a:bodyPr>
          <a:lstStyle/>
          <a:p>
            <a:pPr algn="just"/>
            <a:r>
              <a:rPr lang="en-AU" sz="10000" dirty="0"/>
              <a:t>*Read today’s story from a Children’s Bible. </a:t>
            </a:r>
          </a:p>
          <a:p>
            <a:pPr algn="just"/>
            <a:r>
              <a:rPr lang="en-AU" sz="10000" dirty="0"/>
              <a:t>*Make dough figures and re-tell the story </a:t>
            </a:r>
          </a:p>
          <a:p>
            <a:pPr algn="just"/>
            <a:r>
              <a:rPr lang="en-AU" sz="10000" dirty="0"/>
              <a:t>*Use Lego or blocks to build the things in the story. Then, retell the story in your own words.  </a:t>
            </a:r>
          </a:p>
          <a:p>
            <a:pPr algn="just"/>
            <a:r>
              <a:rPr lang="en-AU" sz="10000" dirty="0"/>
              <a:t>*Use dress ups to re-tell the story </a:t>
            </a:r>
          </a:p>
          <a:p>
            <a:pPr algn="just"/>
            <a:r>
              <a:rPr lang="en-AU" sz="10000" dirty="0"/>
              <a:t>(for example, using towels and dressing gowns)</a:t>
            </a:r>
          </a:p>
          <a:p>
            <a:pPr algn="just"/>
            <a:r>
              <a:rPr lang="en-AU" sz="10000" dirty="0"/>
              <a:t>*Act out the story as a group </a:t>
            </a:r>
          </a:p>
          <a:p>
            <a:pPr algn="just"/>
            <a:r>
              <a:rPr lang="en-AU" sz="10000" dirty="0"/>
              <a:t>*Draw a picture of today’s story, then talk about it with others. </a:t>
            </a:r>
          </a:p>
          <a:p>
            <a:pPr algn="just"/>
            <a:r>
              <a:rPr lang="en-AU" sz="10000" dirty="0"/>
              <a:t>*Write down the names of the people you prayed for and stick them on your fridge. </a:t>
            </a:r>
          </a:p>
          <a:p>
            <a:endParaRPr lang="en-AU" dirty="0"/>
          </a:p>
          <a:p>
            <a:pPr marL="342900" indent="-342900">
              <a:buFont typeface="Arial" panose="020B0604020202020204" pitchFamily="34" charset="0"/>
              <a:buChar char="•"/>
            </a:pPr>
            <a:endParaRPr lang="en-AU" dirty="0"/>
          </a:p>
          <a:p>
            <a:endParaRPr lang="en-AU" dirty="0"/>
          </a:p>
          <a:p>
            <a:endParaRPr lang="en-AU" dirty="0"/>
          </a:p>
          <a:p>
            <a:r>
              <a:rPr lang="en-AU" dirty="0"/>
              <a:t> </a:t>
            </a:r>
          </a:p>
        </p:txBody>
      </p:sp>
    </p:spTree>
    <p:extLst>
      <p:ext uri="{BB962C8B-B14F-4D97-AF65-F5344CB8AC3E}">
        <p14:creationId xmlns:p14="http://schemas.microsoft.com/office/powerpoint/2010/main" val="255846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6881CB0-1221-43BE-BE77-866AB4D554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75"/>
            <a:ext cx="12198350" cy="6875463"/>
            <a:chOff x="0" y="3175"/>
            <a:chExt cx="12198350" cy="6875463"/>
          </a:xfrm>
        </p:grpSpPr>
        <p:sp>
          <p:nvSpPr>
            <p:cNvPr id="7" name="Freeform 5">
              <a:extLst>
                <a:ext uri="{FF2B5EF4-FFF2-40B4-BE49-F238E27FC236}">
                  <a16:creationId xmlns:a16="http://schemas.microsoft.com/office/drawing/2014/main" id="{CBD77A15-12B8-4FAB-A167-E0D60E5C92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4" name="Freeform 9">
              <a:extLst>
                <a:ext uri="{FF2B5EF4-FFF2-40B4-BE49-F238E27FC236}">
                  <a16:creationId xmlns:a16="http://schemas.microsoft.com/office/drawing/2014/main" id="{A5D0DD1E-3DFD-459C-AF93-74007A3D12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5" name="Freeform 13">
              <a:extLst>
                <a:ext uri="{FF2B5EF4-FFF2-40B4-BE49-F238E27FC236}">
                  <a16:creationId xmlns:a16="http://schemas.microsoft.com/office/drawing/2014/main" id="{C1E32EF0-93A9-42DF-953A-1574E58C58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17"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13" name="Group 12">
            <a:extLst>
              <a:ext uri="{FF2B5EF4-FFF2-40B4-BE49-F238E27FC236}">
                <a16:creationId xmlns:a16="http://schemas.microsoft.com/office/drawing/2014/main" id="{173F2476-AF66-478D-98AC-4E572A85CC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9" name="Freeform 206">
              <a:extLst>
                <a:ext uri="{FF2B5EF4-FFF2-40B4-BE49-F238E27FC236}">
                  <a16:creationId xmlns:a16="http://schemas.microsoft.com/office/drawing/2014/main" id="{C1FF5215-F946-48D6-BA7C-5BCEBE2D16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5" name="Freeform 211">
              <a:extLst>
                <a:ext uri="{FF2B5EF4-FFF2-40B4-BE49-F238E27FC236}">
                  <a16:creationId xmlns:a16="http://schemas.microsoft.com/office/drawing/2014/main" id="{E9B1CB7D-F5B1-40C6-9E55-F1314B9B5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6" name="Straight Connector 15">
              <a:extLst>
                <a:ext uri="{FF2B5EF4-FFF2-40B4-BE49-F238E27FC236}">
                  <a16:creationId xmlns:a16="http://schemas.microsoft.com/office/drawing/2014/main" id="{BA0F5362-ECD6-4C1D-9DFE-15BF709451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46A0238B-7919-4C52-882E-344BBBF0D2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4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5">
            <a:extLst>
              <a:ext uri="{FF2B5EF4-FFF2-40B4-BE49-F238E27FC236}">
                <a16:creationId xmlns:a16="http://schemas.microsoft.com/office/drawing/2014/main" id="{F6449741-B02F-40BC-BC52-49424E6BE0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rgbClr val="D1CEBC"/>
          </a:solidFill>
          <a:ln>
            <a:noFill/>
          </a:ln>
        </p:spPr>
      </p:sp>
      <p:sp>
        <p:nvSpPr>
          <p:cNvPr id="22" name="Freeform 13">
            <a:extLst>
              <a:ext uri="{FF2B5EF4-FFF2-40B4-BE49-F238E27FC236}">
                <a16:creationId xmlns:a16="http://schemas.microsoft.com/office/drawing/2014/main" id="{C6814A88-54CB-4638-85A3-59E68874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rgbClr val="272930">
              <a:alpha val="50000"/>
            </a:srgbClr>
          </a:solidFill>
          <a:ln>
            <a:noFill/>
          </a:ln>
        </p:spPr>
      </p:sp>
      <p:sp>
        <p:nvSpPr>
          <p:cNvPr id="24" name="Right Triangle 23">
            <a:extLst>
              <a:ext uri="{FF2B5EF4-FFF2-40B4-BE49-F238E27FC236}">
                <a16:creationId xmlns:a16="http://schemas.microsoft.com/office/drawing/2014/main" id="{D303BC74-D6DA-47BC-9FBA-A71839FB6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8188"/>
            <a:ext cx="498190" cy="469812"/>
          </a:xfrm>
          <a:prstGeom prst="rtTriangle">
            <a:avLst/>
          </a:prstGeom>
          <a:solidFill>
            <a:srgbClr val="474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9">
            <a:extLst>
              <a:ext uri="{FF2B5EF4-FFF2-40B4-BE49-F238E27FC236}">
                <a16:creationId xmlns:a16="http://schemas.microsoft.com/office/drawing/2014/main" id="{59C5479B-4FEF-4C92-9D43-29F00D64D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rgbClr val="272930">
              <a:alpha val="50000"/>
            </a:srgbClr>
          </a:solidFill>
          <a:ln>
            <a:noFill/>
          </a:ln>
        </p:spPr>
      </p:sp>
      <p:sp useBgFill="1">
        <p:nvSpPr>
          <p:cNvPr id="28" name="Freeform: Shape 27">
            <a:extLst>
              <a:ext uri="{FF2B5EF4-FFF2-40B4-BE49-F238E27FC236}">
                <a16:creationId xmlns:a16="http://schemas.microsoft.com/office/drawing/2014/main" id="{7431560F-3C78-4191-93D5-F3F2A2F2F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2173" y="0"/>
            <a:ext cx="8699826" cy="6858000"/>
          </a:xfrm>
          <a:custGeom>
            <a:avLst/>
            <a:gdLst>
              <a:gd name="connsiteX0" fmla="*/ 248553 w 8699826"/>
              <a:gd name="connsiteY0" fmla="*/ 0 h 6858000"/>
              <a:gd name="connsiteX1" fmla="*/ 6206997 w 8699826"/>
              <a:gd name="connsiteY1" fmla="*/ 0 h 6858000"/>
              <a:gd name="connsiteX2" fmla="*/ 8699826 w 8699826"/>
              <a:gd name="connsiteY2" fmla="*/ 0 h 6858000"/>
              <a:gd name="connsiteX3" fmla="*/ 8699826 w 8699826"/>
              <a:gd name="connsiteY3" fmla="*/ 6858000 h 6858000"/>
              <a:gd name="connsiteX4" fmla="*/ 6206997 w 8699826"/>
              <a:gd name="connsiteY4" fmla="*/ 6858000 h 6858000"/>
              <a:gd name="connsiteX5" fmla="*/ 248553 w 8699826"/>
              <a:gd name="connsiteY5" fmla="*/ 6858000 h 6858000"/>
              <a:gd name="connsiteX6" fmla="*/ 248553 w 8699826"/>
              <a:gd name="connsiteY6" fmla="*/ 6826433 h 6858000"/>
              <a:gd name="connsiteX7" fmla="*/ 247260 w 8699826"/>
              <a:gd name="connsiteY7" fmla="*/ 6817540 h 6858000"/>
              <a:gd name="connsiteX8" fmla="*/ 229946 w 8699826"/>
              <a:gd name="connsiteY8" fmla="*/ 6698896 h 6858000"/>
              <a:gd name="connsiteX9" fmla="*/ 217844 w 8699826"/>
              <a:gd name="connsiteY9" fmla="*/ 6612485 h 6858000"/>
              <a:gd name="connsiteX10" fmla="*/ 205069 w 8699826"/>
              <a:gd name="connsiteY10" fmla="*/ 6509615 h 6858000"/>
              <a:gd name="connsiteX11" fmla="*/ 189773 w 8699826"/>
              <a:gd name="connsiteY11" fmla="*/ 6387543 h 6858000"/>
              <a:gd name="connsiteX12" fmla="*/ 173636 w 8699826"/>
              <a:gd name="connsiteY12" fmla="*/ 6252440 h 6858000"/>
              <a:gd name="connsiteX13" fmla="*/ 156659 w 8699826"/>
              <a:gd name="connsiteY13" fmla="*/ 6100193 h 6858000"/>
              <a:gd name="connsiteX14" fmla="*/ 138674 w 8699826"/>
              <a:gd name="connsiteY14" fmla="*/ 5934229 h 6858000"/>
              <a:gd name="connsiteX15" fmla="*/ 120688 w 8699826"/>
              <a:gd name="connsiteY15" fmla="*/ 5753864 h 6858000"/>
              <a:gd name="connsiteX16" fmla="*/ 102367 w 8699826"/>
              <a:gd name="connsiteY16" fmla="*/ 5561840 h 6858000"/>
              <a:gd name="connsiteX17" fmla="*/ 85390 w 8699826"/>
              <a:gd name="connsiteY17" fmla="*/ 5354728 h 6858000"/>
              <a:gd name="connsiteX18" fmla="*/ 69085 w 8699826"/>
              <a:gd name="connsiteY18" fmla="*/ 5138015 h 6858000"/>
              <a:gd name="connsiteX19" fmla="*/ 54293 w 8699826"/>
              <a:gd name="connsiteY19" fmla="*/ 4908958 h 6858000"/>
              <a:gd name="connsiteX20" fmla="*/ 40174 w 8699826"/>
              <a:gd name="connsiteY20" fmla="*/ 4670300 h 6858000"/>
              <a:gd name="connsiteX21" fmla="*/ 26894 w 8699826"/>
              <a:gd name="connsiteY21" fmla="*/ 4421354 h 6858000"/>
              <a:gd name="connsiteX22" fmla="*/ 22188 w 8699826"/>
              <a:gd name="connsiteY22" fmla="*/ 4293795 h 6858000"/>
              <a:gd name="connsiteX23" fmla="*/ 16977 w 8699826"/>
              <a:gd name="connsiteY23" fmla="*/ 4163494 h 6858000"/>
              <a:gd name="connsiteX24" fmla="*/ 12103 w 8699826"/>
              <a:gd name="connsiteY24" fmla="*/ 4031135 h 6858000"/>
              <a:gd name="connsiteX25" fmla="*/ 8909 w 8699826"/>
              <a:gd name="connsiteY25" fmla="*/ 3898089 h 6858000"/>
              <a:gd name="connsiteX26" fmla="*/ 6051 w 8699826"/>
              <a:gd name="connsiteY26" fmla="*/ 3762301 h 6858000"/>
              <a:gd name="connsiteX27" fmla="*/ 3026 w 8699826"/>
              <a:gd name="connsiteY27" fmla="*/ 3625141 h 6858000"/>
              <a:gd name="connsiteX28" fmla="*/ 1009 w 8699826"/>
              <a:gd name="connsiteY28" fmla="*/ 3485238 h 6858000"/>
              <a:gd name="connsiteX29" fmla="*/ 1009 w 8699826"/>
              <a:gd name="connsiteY29" fmla="*/ 3343963 h 6858000"/>
              <a:gd name="connsiteX30" fmla="*/ 0 w 8699826"/>
              <a:gd name="connsiteY30" fmla="*/ 3201317 h 6858000"/>
              <a:gd name="connsiteX31" fmla="*/ 1009 w 8699826"/>
              <a:gd name="connsiteY31" fmla="*/ 3057299 h 6858000"/>
              <a:gd name="connsiteX32" fmla="*/ 3026 w 8699826"/>
              <a:gd name="connsiteY32" fmla="*/ 2911223 h 6858000"/>
              <a:gd name="connsiteX33" fmla="*/ 4875 w 8699826"/>
              <a:gd name="connsiteY33" fmla="*/ 2765148 h 6858000"/>
              <a:gd name="connsiteX34" fmla="*/ 8909 w 8699826"/>
              <a:gd name="connsiteY34" fmla="*/ 2617015 h 6858000"/>
              <a:gd name="connsiteX35" fmla="*/ 13111 w 8699826"/>
              <a:gd name="connsiteY35" fmla="*/ 2467511 h 6858000"/>
              <a:gd name="connsiteX36" fmla="*/ 17986 w 8699826"/>
              <a:gd name="connsiteY36" fmla="*/ 2318006 h 6858000"/>
              <a:gd name="connsiteX37" fmla="*/ 24877 w 8699826"/>
              <a:gd name="connsiteY37" fmla="*/ 2167130 h 6858000"/>
              <a:gd name="connsiteX38" fmla="*/ 33114 w 8699826"/>
              <a:gd name="connsiteY38" fmla="*/ 2014883 h 6858000"/>
              <a:gd name="connsiteX39" fmla="*/ 41014 w 8699826"/>
              <a:gd name="connsiteY39" fmla="*/ 1861949 h 6858000"/>
              <a:gd name="connsiteX40" fmla="*/ 51099 w 8699826"/>
              <a:gd name="connsiteY40" fmla="*/ 1709016 h 6858000"/>
              <a:gd name="connsiteX41" fmla="*/ 63202 w 8699826"/>
              <a:gd name="connsiteY41" fmla="*/ 1554025 h 6858000"/>
              <a:gd name="connsiteX42" fmla="*/ 75304 w 8699826"/>
              <a:gd name="connsiteY42" fmla="*/ 1401092 h 6858000"/>
              <a:gd name="connsiteX43" fmla="*/ 89256 w 8699826"/>
              <a:gd name="connsiteY43" fmla="*/ 1245415 h 6858000"/>
              <a:gd name="connsiteX44" fmla="*/ 104552 w 8699826"/>
              <a:gd name="connsiteY44" fmla="*/ 1089053 h 6858000"/>
              <a:gd name="connsiteX45" fmla="*/ 120688 w 8699826"/>
              <a:gd name="connsiteY45" fmla="*/ 934748 h 6858000"/>
              <a:gd name="connsiteX46" fmla="*/ 139514 w 8699826"/>
              <a:gd name="connsiteY46" fmla="*/ 778385 h 6858000"/>
              <a:gd name="connsiteX47" fmla="*/ 159685 w 8699826"/>
              <a:gd name="connsiteY47" fmla="*/ 622709 h 6858000"/>
              <a:gd name="connsiteX48" fmla="*/ 179688 w 8699826"/>
              <a:gd name="connsiteY48" fmla="*/ 466346 h 6858000"/>
              <a:gd name="connsiteX49" fmla="*/ 203052 w 8699826"/>
              <a:gd name="connsiteY49" fmla="*/ 310670 h 6858000"/>
              <a:gd name="connsiteX50" fmla="*/ 226921 w 8699826"/>
              <a:gd name="connsiteY50" fmla="*/ 155679 h 6858000"/>
              <a:gd name="connsiteX51" fmla="*/ 248553 w 8699826"/>
              <a:gd name="connsiteY51" fmla="*/ 212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699826" h="6858000">
                <a:moveTo>
                  <a:pt x="248553" y="0"/>
                </a:moveTo>
                <a:lnTo>
                  <a:pt x="6206997" y="0"/>
                </a:lnTo>
                <a:lnTo>
                  <a:pt x="8699826" y="0"/>
                </a:lnTo>
                <a:lnTo>
                  <a:pt x="8699826" y="6858000"/>
                </a:lnTo>
                <a:lnTo>
                  <a:pt x="6206997" y="6858000"/>
                </a:lnTo>
                <a:lnTo>
                  <a:pt x="248553" y="6858000"/>
                </a:lnTo>
                <a:lnTo>
                  <a:pt x="248553" y="6826433"/>
                </a:lnTo>
                <a:lnTo>
                  <a:pt x="247260" y="6817540"/>
                </a:lnTo>
                <a:lnTo>
                  <a:pt x="229946" y="6698896"/>
                </a:lnTo>
                <a:lnTo>
                  <a:pt x="217844" y="6612485"/>
                </a:lnTo>
                <a:lnTo>
                  <a:pt x="205069" y="6509615"/>
                </a:lnTo>
                <a:lnTo>
                  <a:pt x="189773" y="6387543"/>
                </a:lnTo>
                <a:lnTo>
                  <a:pt x="173636" y="6252440"/>
                </a:lnTo>
                <a:lnTo>
                  <a:pt x="156659" y="6100193"/>
                </a:lnTo>
                <a:lnTo>
                  <a:pt x="138674" y="5934229"/>
                </a:lnTo>
                <a:lnTo>
                  <a:pt x="120688" y="5753864"/>
                </a:lnTo>
                <a:lnTo>
                  <a:pt x="102367" y="5561840"/>
                </a:lnTo>
                <a:lnTo>
                  <a:pt x="85390" y="5354728"/>
                </a:lnTo>
                <a:lnTo>
                  <a:pt x="69085" y="5138015"/>
                </a:lnTo>
                <a:lnTo>
                  <a:pt x="54293" y="4908958"/>
                </a:lnTo>
                <a:lnTo>
                  <a:pt x="40174" y="4670300"/>
                </a:lnTo>
                <a:lnTo>
                  <a:pt x="26894" y="4421354"/>
                </a:lnTo>
                <a:lnTo>
                  <a:pt x="22188" y="4293795"/>
                </a:lnTo>
                <a:lnTo>
                  <a:pt x="16977" y="4163494"/>
                </a:lnTo>
                <a:lnTo>
                  <a:pt x="12103" y="4031135"/>
                </a:lnTo>
                <a:lnTo>
                  <a:pt x="8909" y="3898089"/>
                </a:lnTo>
                <a:lnTo>
                  <a:pt x="6051" y="3762301"/>
                </a:lnTo>
                <a:lnTo>
                  <a:pt x="3026" y="3625141"/>
                </a:lnTo>
                <a:lnTo>
                  <a:pt x="1009" y="3485238"/>
                </a:lnTo>
                <a:lnTo>
                  <a:pt x="1009" y="3343963"/>
                </a:lnTo>
                <a:lnTo>
                  <a:pt x="0" y="3201317"/>
                </a:lnTo>
                <a:lnTo>
                  <a:pt x="1009" y="3057299"/>
                </a:lnTo>
                <a:lnTo>
                  <a:pt x="3026" y="2911223"/>
                </a:lnTo>
                <a:lnTo>
                  <a:pt x="4875" y="2765148"/>
                </a:lnTo>
                <a:lnTo>
                  <a:pt x="8909" y="2617015"/>
                </a:lnTo>
                <a:lnTo>
                  <a:pt x="13111" y="2467511"/>
                </a:lnTo>
                <a:lnTo>
                  <a:pt x="17986" y="2318006"/>
                </a:lnTo>
                <a:lnTo>
                  <a:pt x="24877" y="2167130"/>
                </a:lnTo>
                <a:lnTo>
                  <a:pt x="33114" y="2014883"/>
                </a:lnTo>
                <a:lnTo>
                  <a:pt x="41014" y="1861949"/>
                </a:lnTo>
                <a:lnTo>
                  <a:pt x="51099" y="1709016"/>
                </a:lnTo>
                <a:lnTo>
                  <a:pt x="63202" y="1554025"/>
                </a:lnTo>
                <a:lnTo>
                  <a:pt x="75304" y="1401092"/>
                </a:lnTo>
                <a:lnTo>
                  <a:pt x="89256" y="1245415"/>
                </a:lnTo>
                <a:lnTo>
                  <a:pt x="104552" y="1089053"/>
                </a:lnTo>
                <a:lnTo>
                  <a:pt x="120688" y="934748"/>
                </a:lnTo>
                <a:lnTo>
                  <a:pt x="139514" y="778385"/>
                </a:lnTo>
                <a:lnTo>
                  <a:pt x="159685" y="622709"/>
                </a:lnTo>
                <a:lnTo>
                  <a:pt x="179688" y="466346"/>
                </a:lnTo>
                <a:lnTo>
                  <a:pt x="203052" y="310670"/>
                </a:lnTo>
                <a:lnTo>
                  <a:pt x="226921" y="155679"/>
                </a:lnTo>
                <a:lnTo>
                  <a:pt x="248553" y="212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DDAF2F8-53FE-4F73-9DE1-06761A489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94935" y="2"/>
            <a:ext cx="968535" cy="6858001"/>
          </a:xfrm>
          <a:custGeom>
            <a:avLst/>
            <a:gdLst>
              <a:gd name="connsiteX0" fmla="*/ 968535 w 968535"/>
              <a:gd name="connsiteY0" fmla="*/ 6858000 h 6858001"/>
              <a:gd name="connsiteX1" fmla="*/ 905354 w 968535"/>
              <a:gd name="connsiteY1" fmla="*/ 6858000 h 6858001"/>
              <a:gd name="connsiteX2" fmla="*/ 905354 w 968535"/>
              <a:gd name="connsiteY2" fmla="*/ 6858001 h 6858001"/>
              <a:gd name="connsiteX3" fmla="*/ 968535 w 968535"/>
              <a:gd name="connsiteY3" fmla="*/ 6858001 h 6858001"/>
              <a:gd name="connsiteX4" fmla="*/ 64358 w 968535"/>
              <a:gd name="connsiteY4" fmla="*/ 0 h 6858001"/>
              <a:gd name="connsiteX5" fmla="*/ 1177 w 968535"/>
              <a:gd name="connsiteY5" fmla="*/ 0 h 6858001"/>
              <a:gd name="connsiteX6" fmla="*/ 26222 w 968535"/>
              <a:gd name="connsiteY6" fmla="*/ 155677 h 6858001"/>
              <a:gd name="connsiteX7" fmla="*/ 50091 w 968535"/>
              <a:gd name="connsiteY7" fmla="*/ 310668 h 6858001"/>
              <a:gd name="connsiteX8" fmla="*/ 73455 w 968535"/>
              <a:gd name="connsiteY8" fmla="*/ 466344 h 6858001"/>
              <a:gd name="connsiteX9" fmla="*/ 93458 w 968535"/>
              <a:gd name="connsiteY9" fmla="*/ 622707 h 6858001"/>
              <a:gd name="connsiteX10" fmla="*/ 113629 w 968535"/>
              <a:gd name="connsiteY10" fmla="*/ 778383 h 6858001"/>
              <a:gd name="connsiteX11" fmla="*/ 132455 w 968535"/>
              <a:gd name="connsiteY11" fmla="*/ 934746 h 6858001"/>
              <a:gd name="connsiteX12" fmla="*/ 148591 w 968535"/>
              <a:gd name="connsiteY12" fmla="*/ 1089051 h 6858001"/>
              <a:gd name="connsiteX13" fmla="*/ 163887 w 968535"/>
              <a:gd name="connsiteY13" fmla="*/ 1245413 h 6858001"/>
              <a:gd name="connsiteX14" fmla="*/ 177839 w 968535"/>
              <a:gd name="connsiteY14" fmla="*/ 1401090 h 6858001"/>
              <a:gd name="connsiteX15" fmla="*/ 189941 w 968535"/>
              <a:gd name="connsiteY15" fmla="*/ 1554023 h 6858001"/>
              <a:gd name="connsiteX16" fmla="*/ 202044 w 968535"/>
              <a:gd name="connsiteY16" fmla="*/ 1709014 h 6858001"/>
              <a:gd name="connsiteX17" fmla="*/ 212129 w 968535"/>
              <a:gd name="connsiteY17" fmla="*/ 1861947 h 6858001"/>
              <a:gd name="connsiteX18" fmla="*/ 220029 w 968535"/>
              <a:gd name="connsiteY18" fmla="*/ 2014881 h 6858001"/>
              <a:gd name="connsiteX19" fmla="*/ 228266 w 968535"/>
              <a:gd name="connsiteY19" fmla="*/ 2167128 h 6858001"/>
              <a:gd name="connsiteX20" fmla="*/ 235157 w 968535"/>
              <a:gd name="connsiteY20" fmla="*/ 2318004 h 6858001"/>
              <a:gd name="connsiteX21" fmla="*/ 240032 w 968535"/>
              <a:gd name="connsiteY21" fmla="*/ 2467509 h 6858001"/>
              <a:gd name="connsiteX22" fmla="*/ 244234 w 968535"/>
              <a:gd name="connsiteY22" fmla="*/ 2617013 h 6858001"/>
              <a:gd name="connsiteX23" fmla="*/ 248268 w 968535"/>
              <a:gd name="connsiteY23" fmla="*/ 2765146 h 6858001"/>
              <a:gd name="connsiteX24" fmla="*/ 250117 w 968535"/>
              <a:gd name="connsiteY24" fmla="*/ 2911221 h 6858001"/>
              <a:gd name="connsiteX25" fmla="*/ 252134 w 968535"/>
              <a:gd name="connsiteY25" fmla="*/ 3057297 h 6858001"/>
              <a:gd name="connsiteX26" fmla="*/ 253143 w 968535"/>
              <a:gd name="connsiteY26" fmla="*/ 3201315 h 6858001"/>
              <a:gd name="connsiteX27" fmla="*/ 252134 w 968535"/>
              <a:gd name="connsiteY27" fmla="*/ 3343961 h 6858001"/>
              <a:gd name="connsiteX28" fmla="*/ 252134 w 968535"/>
              <a:gd name="connsiteY28" fmla="*/ 3485236 h 6858001"/>
              <a:gd name="connsiteX29" fmla="*/ 250117 w 968535"/>
              <a:gd name="connsiteY29" fmla="*/ 3625139 h 6858001"/>
              <a:gd name="connsiteX30" fmla="*/ 247092 w 968535"/>
              <a:gd name="connsiteY30" fmla="*/ 3762299 h 6858001"/>
              <a:gd name="connsiteX31" fmla="*/ 244234 w 968535"/>
              <a:gd name="connsiteY31" fmla="*/ 3898087 h 6858001"/>
              <a:gd name="connsiteX32" fmla="*/ 241040 w 968535"/>
              <a:gd name="connsiteY32" fmla="*/ 4031133 h 6858001"/>
              <a:gd name="connsiteX33" fmla="*/ 236166 w 968535"/>
              <a:gd name="connsiteY33" fmla="*/ 4163492 h 6858001"/>
              <a:gd name="connsiteX34" fmla="*/ 230955 w 968535"/>
              <a:gd name="connsiteY34" fmla="*/ 4293793 h 6858001"/>
              <a:gd name="connsiteX35" fmla="*/ 226249 w 968535"/>
              <a:gd name="connsiteY35" fmla="*/ 4421352 h 6858001"/>
              <a:gd name="connsiteX36" fmla="*/ 212969 w 968535"/>
              <a:gd name="connsiteY36" fmla="*/ 4670298 h 6858001"/>
              <a:gd name="connsiteX37" fmla="*/ 198850 w 968535"/>
              <a:gd name="connsiteY37" fmla="*/ 4908956 h 6858001"/>
              <a:gd name="connsiteX38" fmla="*/ 184058 w 968535"/>
              <a:gd name="connsiteY38" fmla="*/ 5138013 h 6858001"/>
              <a:gd name="connsiteX39" fmla="*/ 167753 w 968535"/>
              <a:gd name="connsiteY39" fmla="*/ 5354726 h 6858001"/>
              <a:gd name="connsiteX40" fmla="*/ 150776 w 968535"/>
              <a:gd name="connsiteY40" fmla="*/ 5561838 h 6858001"/>
              <a:gd name="connsiteX41" fmla="*/ 132455 w 968535"/>
              <a:gd name="connsiteY41" fmla="*/ 5753862 h 6858001"/>
              <a:gd name="connsiteX42" fmla="*/ 114469 w 968535"/>
              <a:gd name="connsiteY42" fmla="*/ 5934227 h 6858001"/>
              <a:gd name="connsiteX43" fmla="*/ 96484 w 968535"/>
              <a:gd name="connsiteY43" fmla="*/ 6100191 h 6858001"/>
              <a:gd name="connsiteX44" fmla="*/ 79507 w 968535"/>
              <a:gd name="connsiteY44" fmla="*/ 6252438 h 6858001"/>
              <a:gd name="connsiteX45" fmla="*/ 63370 w 968535"/>
              <a:gd name="connsiteY45" fmla="*/ 6387541 h 6858001"/>
              <a:gd name="connsiteX46" fmla="*/ 48074 w 968535"/>
              <a:gd name="connsiteY46" fmla="*/ 6509613 h 6858001"/>
              <a:gd name="connsiteX47" fmla="*/ 35299 w 968535"/>
              <a:gd name="connsiteY47" fmla="*/ 6612483 h 6858001"/>
              <a:gd name="connsiteX48" fmla="*/ 23197 w 968535"/>
              <a:gd name="connsiteY48" fmla="*/ 6698894 h 6858001"/>
              <a:gd name="connsiteX49" fmla="*/ 5883 w 968535"/>
              <a:gd name="connsiteY49" fmla="*/ 6817538 h 6858001"/>
              <a:gd name="connsiteX50" fmla="*/ 0 w 968535"/>
              <a:gd name="connsiteY50" fmla="*/ 6858000 h 6858001"/>
              <a:gd name="connsiteX51" fmla="*/ 63181 w 968535"/>
              <a:gd name="connsiteY51" fmla="*/ 6858000 h 6858001"/>
              <a:gd name="connsiteX52" fmla="*/ 69064 w 968535"/>
              <a:gd name="connsiteY52" fmla="*/ 6817538 h 6858001"/>
              <a:gd name="connsiteX53" fmla="*/ 86378 w 968535"/>
              <a:gd name="connsiteY53" fmla="*/ 6698894 h 6858001"/>
              <a:gd name="connsiteX54" fmla="*/ 98480 w 968535"/>
              <a:gd name="connsiteY54" fmla="*/ 6612483 h 6858001"/>
              <a:gd name="connsiteX55" fmla="*/ 111255 w 968535"/>
              <a:gd name="connsiteY55" fmla="*/ 6509613 h 6858001"/>
              <a:gd name="connsiteX56" fmla="*/ 126551 w 968535"/>
              <a:gd name="connsiteY56" fmla="*/ 6387541 h 6858001"/>
              <a:gd name="connsiteX57" fmla="*/ 142688 w 968535"/>
              <a:gd name="connsiteY57" fmla="*/ 6252438 h 6858001"/>
              <a:gd name="connsiteX58" fmla="*/ 159665 w 968535"/>
              <a:gd name="connsiteY58" fmla="*/ 6100191 h 6858001"/>
              <a:gd name="connsiteX59" fmla="*/ 177650 w 968535"/>
              <a:gd name="connsiteY59" fmla="*/ 5934227 h 6858001"/>
              <a:gd name="connsiteX60" fmla="*/ 195636 w 968535"/>
              <a:gd name="connsiteY60" fmla="*/ 5753862 h 6858001"/>
              <a:gd name="connsiteX61" fmla="*/ 213957 w 968535"/>
              <a:gd name="connsiteY61" fmla="*/ 5561838 h 6858001"/>
              <a:gd name="connsiteX62" fmla="*/ 230934 w 968535"/>
              <a:gd name="connsiteY62" fmla="*/ 5354726 h 6858001"/>
              <a:gd name="connsiteX63" fmla="*/ 247239 w 968535"/>
              <a:gd name="connsiteY63" fmla="*/ 5138013 h 6858001"/>
              <a:gd name="connsiteX64" fmla="*/ 262031 w 968535"/>
              <a:gd name="connsiteY64" fmla="*/ 4908956 h 6858001"/>
              <a:gd name="connsiteX65" fmla="*/ 276150 w 968535"/>
              <a:gd name="connsiteY65" fmla="*/ 4670298 h 6858001"/>
              <a:gd name="connsiteX66" fmla="*/ 289430 w 968535"/>
              <a:gd name="connsiteY66" fmla="*/ 4421352 h 6858001"/>
              <a:gd name="connsiteX67" fmla="*/ 294136 w 968535"/>
              <a:gd name="connsiteY67" fmla="*/ 4293793 h 6858001"/>
              <a:gd name="connsiteX68" fmla="*/ 299347 w 968535"/>
              <a:gd name="connsiteY68" fmla="*/ 4163492 h 6858001"/>
              <a:gd name="connsiteX69" fmla="*/ 304221 w 968535"/>
              <a:gd name="connsiteY69" fmla="*/ 4031133 h 6858001"/>
              <a:gd name="connsiteX70" fmla="*/ 307415 w 968535"/>
              <a:gd name="connsiteY70" fmla="*/ 3898087 h 6858001"/>
              <a:gd name="connsiteX71" fmla="*/ 310273 w 968535"/>
              <a:gd name="connsiteY71" fmla="*/ 3762299 h 6858001"/>
              <a:gd name="connsiteX72" fmla="*/ 313298 w 968535"/>
              <a:gd name="connsiteY72" fmla="*/ 3625139 h 6858001"/>
              <a:gd name="connsiteX73" fmla="*/ 315315 w 968535"/>
              <a:gd name="connsiteY73" fmla="*/ 3485236 h 6858001"/>
              <a:gd name="connsiteX74" fmla="*/ 315315 w 968535"/>
              <a:gd name="connsiteY74" fmla="*/ 3343961 h 6858001"/>
              <a:gd name="connsiteX75" fmla="*/ 316324 w 968535"/>
              <a:gd name="connsiteY75" fmla="*/ 3201315 h 6858001"/>
              <a:gd name="connsiteX76" fmla="*/ 315315 w 968535"/>
              <a:gd name="connsiteY76" fmla="*/ 3057297 h 6858001"/>
              <a:gd name="connsiteX77" fmla="*/ 313298 w 968535"/>
              <a:gd name="connsiteY77" fmla="*/ 2911221 h 6858001"/>
              <a:gd name="connsiteX78" fmla="*/ 311449 w 968535"/>
              <a:gd name="connsiteY78" fmla="*/ 2765146 h 6858001"/>
              <a:gd name="connsiteX79" fmla="*/ 307415 w 968535"/>
              <a:gd name="connsiteY79" fmla="*/ 2617013 h 6858001"/>
              <a:gd name="connsiteX80" fmla="*/ 303213 w 968535"/>
              <a:gd name="connsiteY80" fmla="*/ 2467509 h 6858001"/>
              <a:gd name="connsiteX81" fmla="*/ 298338 w 968535"/>
              <a:gd name="connsiteY81" fmla="*/ 2318004 h 6858001"/>
              <a:gd name="connsiteX82" fmla="*/ 291447 w 968535"/>
              <a:gd name="connsiteY82" fmla="*/ 2167128 h 6858001"/>
              <a:gd name="connsiteX83" fmla="*/ 283210 w 968535"/>
              <a:gd name="connsiteY83" fmla="*/ 2014881 h 6858001"/>
              <a:gd name="connsiteX84" fmla="*/ 275310 w 968535"/>
              <a:gd name="connsiteY84" fmla="*/ 1861947 h 6858001"/>
              <a:gd name="connsiteX85" fmla="*/ 265225 w 968535"/>
              <a:gd name="connsiteY85" fmla="*/ 1709014 h 6858001"/>
              <a:gd name="connsiteX86" fmla="*/ 253122 w 968535"/>
              <a:gd name="connsiteY86" fmla="*/ 1554023 h 6858001"/>
              <a:gd name="connsiteX87" fmla="*/ 241020 w 968535"/>
              <a:gd name="connsiteY87" fmla="*/ 1401090 h 6858001"/>
              <a:gd name="connsiteX88" fmla="*/ 227068 w 968535"/>
              <a:gd name="connsiteY88" fmla="*/ 1245413 h 6858001"/>
              <a:gd name="connsiteX89" fmla="*/ 211772 w 968535"/>
              <a:gd name="connsiteY89" fmla="*/ 1089051 h 6858001"/>
              <a:gd name="connsiteX90" fmla="*/ 195636 w 968535"/>
              <a:gd name="connsiteY90" fmla="*/ 934746 h 6858001"/>
              <a:gd name="connsiteX91" fmla="*/ 176810 w 968535"/>
              <a:gd name="connsiteY91" fmla="*/ 778383 h 6858001"/>
              <a:gd name="connsiteX92" fmla="*/ 156639 w 968535"/>
              <a:gd name="connsiteY92" fmla="*/ 622707 h 6858001"/>
              <a:gd name="connsiteX93" fmla="*/ 136636 w 968535"/>
              <a:gd name="connsiteY93" fmla="*/ 466344 h 6858001"/>
              <a:gd name="connsiteX94" fmla="*/ 113272 w 968535"/>
              <a:gd name="connsiteY94" fmla="*/ 310668 h 6858001"/>
              <a:gd name="connsiteX95" fmla="*/ 89403 w 968535"/>
              <a:gd name="connsiteY95" fmla="*/ 15567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68535" h="6858001">
                <a:moveTo>
                  <a:pt x="968535" y="6858000"/>
                </a:moveTo>
                <a:lnTo>
                  <a:pt x="905354" y="6858000"/>
                </a:lnTo>
                <a:lnTo>
                  <a:pt x="905354" y="6858001"/>
                </a:lnTo>
                <a:lnTo>
                  <a:pt x="968535" y="6858001"/>
                </a:lnTo>
                <a:close/>
                <a:moveTo>
                  <a:pt x="64358" y="0"/>
                </a:moveTo>
                <a:lnTo>
                  <a:pt x="1177" y="0"/>
                </a:lnTo>
                <a:lnTo>
                  <a:pt x="26222" y="155677"/>
                </a:lnTo>
                <a:lnTo>
                  <a:pt x="50091" y="310668"/>
                </a:lnTo>
                <a:lnTo>
                  <a:pt x="73455" y="466344"/>
                </a:lnTo>
                <a:lnTo>
                  <a:pt x="93458" y="622707"/>
                </a:lnTo>
                <a:lnTo>
                  <a:pt x="113629" y="778383"/>
                </a:lnTo>
                <a:lnTo>
                  <a:pt x="132455" y="934746"/>
                </a:lnTo>
                <a:lnTo>
                  <a:pt x="148591" y="1089051"/>
                </a:lnTo>
                <a:lnTo>
                  <a:pt x="163887" y="1245413"/>
                </a:lnTo>
                <a:lnTo>
                  <a:pt x="177839" y="1401090"/>
                </a:lnTo>
                <a:lnTo>
                  <a:pt x="189941" y="1554023"/>
                </a:lnTo>
                <a:lnTo>
                  <a:pt x="202044" y="1709014"/>
                </a:lnTo>
                <a:lnTo>
                  <a:pt x="212129" y="1861947"/>
                </a:lnTo>
                <a:lnTo>
                  <a:pt x="220029" y="2014881"/>
                </a:lnTo>
                <a:lnTo>
                  <a:pt x="228266" y="2167128"/>
                </a:lnTo>
                <a:lnTo>
                  <a:pt x="235157" y="2318004"/>
                </a:lnTo>
                <a:lnTo>
                  <a:pt x="240032" y="2467509"/>
                </a:lnTo>
                <a:lnTo>
                  <a:pt x="244234" y="2617013"/>
                </a:lnTo>
                <a:lnTo>
                  <a:pt x="248268" y="2765146"/>
                </a:lnTo>
                <a:lnTo>
                  <a:pt x="250117" y="2911221"/>
                </a:lnTo>
                <a:lnTo>
                  <a:pt x="252134" y="3057297"/>
                </a:lnTo>
                <a:lnTo>
                  <a:pt x="253143" y="3201315"/>
                </a:lnTo>
                <a:lnTo>
                  <a:pt x="252134" y="3343961"/>
                </a:lnTo>
                <a:lnTo>
                  <a:pt x="252134" y="3485236"/>
                </a:lnTo>
                <a:lnTo>
                  <a:pt x="250117" y="3625139"/>
                </a:lnTo>
                <a:lnTo>
                  <a:pt x="247092" y="3762299"/>
                </a:lnTo>
                <a:lnTo>
                  <a:pt x="244234" y="3898087"/>
                </a:lnTo>
                <a:lnTo>
                  <a:pt x="241040" y="4031133"/>
                </a:lnTo>
                <a:lnTo>
                  <a:pt x="236166" y="4163492"/>
                </a:lnTo>
                <a:lnTo>
                  <a:pt x="230955" y="4293793"/>
                </a:lnTo>
                <a:lnTo>
                  <a:pt x="226249" y="4421352"/>
                </a:lnTo>
                <a:lnTo>
                  <a:pt x="212969" y="4670298"/>
                </a:lnTo>
                <a:lnTo>
                  <a:pt x="198850" y="4908956"/>
                </a:lnTo>
                <a:lnTo>
                  <a:pt x="184058" y="5138013"/>
                </a:lnTo>
                <a:lnTo>
                  <a:pt x="167753" y="5354726"/>
                </a:lnTo>
                <a:lnTo>
                  <a:pt x="150776" y="5561838"/>
                </a:lnTo>
                <a:lnTo>
                  <a:pt x="132455" y="5753862"/>
                </a:lnTo>
                <a:lnTo>
                  <a:pt x="114469" y="5934227"/>
                </a:lnTo>
                <a:lnTo>
                  <a:pt x="96484" y="6100191"/>
                </a:lnTo>
                <a:lnTo>
                  <a:pt x="79507" y="6252438"/>
                </a:lnTo>
                <a:lnTo>
                  <a:pt x="63370" y="6387541"/>
                </a:lnTo>
                <a:lnTo>
                  <a:pt x="48074" y="6509613"/>
                </a:lnTo>
                <a:lnTo>
                  <a:pt x="35299" y="6612483"/>
                </a:lnTo>
                <a:lnTo>
                  <a:pt x="23197" y="6698894"/>
                </a:lnTo>
                <a:lnTo>
                  <a:pt x="5883" y="6817538"/>
                </a:lnTo>
                <a:lnTo>
                  <a:pt x="0" y="6858000"/>
                </a:lnTo>
                <a:lnTo>
                  <a:pt x="63181" y="6858000"/>
                </a:lnTo>
                <a:lnTo>
                  <a:pt x="69064" y="6817538"/>
                </a:lnTo>
                <a:lnTo>
                  <a:pt x="86378" y="6698894"/>
                </a:lnTo>
                <a:lnTo>
                  <a:pt x="98480" y="6612483"/>
                </a:lnTo>
                <a:lnTo>
                  <a:pt x="111255" y="6509613"/>
                </a:lnTo>
                <a:lnTo>
                  <a:pt x="126551" y="6387541"/>
                </a:lnTo>
                <a:lnTo>
                  <a:pt x="142688" y="6252438"/>
                </a:lnTo>
                <a:lnTo>
                  <a:pt x="159665" y="6100191"/>
                </a:lnTo>
                <a:lnTo>
                  <a:pt x="177650" y="5934227"/>
                </a:lnTo>
                <a:lnTo>
                  <a:pt x="195636" y="5753862"/>
                </a:lnTo>
                <a:lnTo>
                  <a:pt x="213957" y="5561838"/>
                </a:lnTo>
                <a:lnTo>
                  <a:pt x="230934" y="5354726"/>
                </a:lnTo>
                <a:lnTo>
                  <a:pt x="247239" y="5138013"/>
                </a:lnTo>
                <a:lnTo>
                  <a:pt x="262031" y="4908956"/>
                </a:lnTo>
                <a:lnTo>
                  <a:pt x="276150" y="4670298"/>
                </a:lnTo>
                <a:lnTo>
                  <a:pt x="289430" y="4421352"/>
                </a:lnTo>
                <a:lnTo>
                  <a:pt x="294136" y="4293793"/>
                </a:lnTo>
                <a:lnTo>
                  <a:pt x="299347" y="4163492"/>
                </a:lnTo>
                <a:lnTo>
                  <a:pt x="304221" y="4031133"/>
                </a:lnTo>
                <a:lnTo>
                  <a:pt x="307415" y="3898087"/>
                </a:lnTo>
                <a:lnTo>
                  <a:pt x="310273" y="3762299"/>
                </a:lnTo>
                <a:lnTo>
                  <a:pt x="313298" y="3625139"/>
                </a:lnTo>
                <a:lnTo>
                  <a:pt x="315315" y="3485236"/>
                </a:lnTo>
                <a:lnTo>
                  <a:pt x="315315" y="3343961"/>
                </a:lnTo>
                <a:lnTo>
                  <a:pt x="316324" y="3201315"/>
                </a:lnTo>
                <a:lnTo>
                  <a:pt x="315315" y="3057297"/>
                </a:lnTo>
                <a:lnTo>
                  <a:pt x="313298" y="2911221"/>
                </a:lnTo>
                <a:lnTo>
                  <a:pt x="311449" y="2765146"/>
                </a:lnTo>
                <a:lnTo>
                  <a:pt x="307415" y="2617013"/>
                </a:lnTo>
                <a:lnTo>
                  <a:pt x="303213" y="2467509"/>
                </a:lnTo>
                <a:lnTo>
                  <a:pt x="298338" y="2318004"/>
                </a:lnTo>
                <a:lnTo>
                  <a:pt x="291447" y="2167128"/>
                </a:lnTo>
                <a:lnTo>
                  <a:pt x="283210" y="2014881"/>
                </a:lnTo>
                <a:lnTo>
                  <a:pt x="275310" y="1861947"/>
                </a:lnTo>
                <a:lnTo>
                  <a:pt x="265225" y="1709014"/>
                </a:lnTo>
                <a:lnTo>
                  <a:pt x="253122" y="1554023"/>
                </a:lnTo>
                <a:lnTo>
                  <a:pt x="241020" y="1401090"/>
                </a:lnTo>
                <a:lnTo>
                  <a:pt x="227068" y="1245413"/>
                </a:lnTo>
                <a:lnTo>
                  <a:pt x="211772" y="1089051"/>
                </a:lnTo>
                <a:lnTo>
                  <a:pt x="195636" y="934746"/>
                </a:lnTo>
                <a:lnTo>
                  <a:pt x="176810" y="778383"/>
                </a:lnTo>
                <a:lnTo>
                  <a:pt x="156639" y="622707"/>
                </a:lnTo>
                <a:lnTo>
                  <a:pt x="136636" y="466344"/>
                </a:lnTo>
                <a:lnTo>
                  <a:pt x="113272" y="310668"/>
                </a:lnTo>
                <a:lnTo>
                  <a:pt x="89403" y="155677"/>
                </a:lnTo>
                <a:close/>
              </a:path>
            </a:pathLst>
          </a:custGeom>
          <a:solidFill>
            <a:srgbClr val="474B57"/>
          </a:solidFill>
          <a:ln>
            <a:noFill/>
          </a:ln>
        </p:spPr>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E5611F71-8F09-4665-8EE5-8E9B763531D4}"/>
              </a:ext>
            </a:extLst>
          </p:cNvPr>
          <p:cNvSpPr/>
          <p:nvPr/>
        </p:nvSpPr>
        <p:spPr>
          <a:xfrm>
            <a:off x="5180532" y="891216"/>
            <a:ext cx="6096000" cy="5632311"/>
          </a:xfrm>
          <a:prstGeom prst="rect">
            <a:avLst/>
          </a:prstGeom>
        </p:spPr>
        <p:txBody>
          <a:bodyPr>
            <a:spAutoFit/>
          </a:bodyPr>
          <a:lstStyle/>
          <a:p>
            <a:pPr algn="ctr"/>
            <a:r>
              <a:rPr lang="en-US" sz="3000" dirty="0">
                <a:solidFill>
                  <a:schemeClr val="bg1"/>
                </a:solidFill>
                <a:latin typeface="&amp;quot"/>
              </a:rPr>
              <a:t>Numbers 6:24-26 International Children’s Bible (ICB)</a:t>
            </a:r>
          </a:p>
          <a:p>
            <a:pPr algn="ctr"/>
            <a:endParaRPr lang="en-US" sz="3000" dirty="0">
              <a:solidFill>
                <a:schemeClr val="bg1"/>
              </a:solidFill>
              <a:latin typeface="&amp;quot"/>
            </a:endParaRPr>
          </a:p>
          <a:p>
            <a:pPr algn="ctr"/>
            <a:endParaRPr lang="en-US" sz="3000" dirty="0">
              <a:solidFill>
                <a:schemeClr val="bg1"/>
              </a:solidFill>
              <a:latin typeface="&amp;quot"/>
            </a:endParaRPr>
          </a:p>
          <a:p>
            <a:pPr algn="ctr"/>
            <a:r>
              <a:rPr lang="en-US" sz="3000" b="1" baseline="30000" dirty="0">
                <a:solidFill>
                  <a:srgbClr val="000000"/>
                </a:solidFill>
                <a:latin typeface="&amp;quot"/>
              </a:rPr>
              <a:t>24 </a:t>
            </a:r>
            <a:r>
              <a:rPr lang="en-US" sz="3000" dirty="0">
                <a:solidFill>
                  <a:srgbClr val="000000"/>
                </a:solidFill>
                <a:latin typeface="&amp;quot"/>
              </a:rPr>
              <a:t>“May the Lord bless you and keep you. </a:t>
            </a:r>
            <a:r>
              <a:rPr lang="en-US" sz="3000" b="1" baseline="30000" dirty="0">
                <a:solidFill>
                  <a:srgbClr val="000000"/>
                </a:solidFill>
                <a:latin typeface="&amp;quot"/>
              </a:rPr>
              <a:t>25 </a:t>
            </a:r>
            <a:r>
              <a:rPr lang="en-US" sz="3000" dirty="0">
                <a:solidFill>
                  <a:srgbClr val="000000"/>
                </a:solidFill>
                <a:latin typeface="&amp;quot"/>
              </a:rPr>
              <a:t>May the Lord show you his kindness. May he have mercy on you.</a:t>
            </a:r>
            <a:br>
              <a:rPr lang="en-US" sz="3000" dirty="0">
                <a:solidFill>
                  <a:srgbClr val="000000"/>
                </a:solidFill>
                <a:latin typeface="&amp;quot"/>
              </a:rPr>
            </a:br>
            <a:r>
              <a:rPr lang="en-US" sz="3000" b="1" baseline="30000" dirty="0">
                <a:solidFill>
                  <a:srgbClr val="000000"/>
                </a:solidFill>
                <a:latin typeface="&amp;quot"/>
              </a:rPr>
              <a:t>26 </a:t>
            </a:r>
            <a:r>
              <a:rPr lang="en-US" sz="3000" dirty="0">
                <a:solidFill>
                  <a:srgbClr val="000000"/>
                </a:solidFill>
                <a:latin typeface="&amp;quot"/>
              </a:rPr>
              <a:t>May the Lord watch over you</a:t>
            </a:r>
            <a:br>
              <a:rPr lang="en-US" sz="3000" dirty="0">
                <a:solidFill>
                  <a:srgbClr val="000000"/>
                </a:solidFill>
                <a:latin typeface="&amp;quot"/>
              </a:rPr>
            </a:br>
            <a:r>
              <a:rPr lang="en-US" sz="3000" dirty="0">
                <a:solidFill>
                  <a:srgbClr val="000000"/>
                </a:solidFill>
                <a:latin typeface="Courier New" panose="02070309020205020404" pitchFamily="49" charset="0"/>
              </a:rPr>
              <a:t>    </a:t>
            </a:r>
            <a:r>
              <a:rPr lang="en-US" sz="3000" dirty="0">
                <a:solidFill>
                  <a:srgbClr val="000000"/>
                </a:solidFill>
                <a:latin typeface="&amp;quot"/>
              </a:rPr>
              <a:t>and give you peace.”</a:t>
            </a:r>
          </a:p>
          <a:p>
            <a:pPr algn="ctr"/>
            <a:endParaRPr lang="en-US" sz="3000" b="0" i="0" u="none" strike="noStrike" dirty="0">
              <a:solidFill>
                <a:srgbClr val="000000"/>
              </a:solidFill>
              <a:effectLst/>
              <a:latin typeface="&amp;quot"/>
            </a:endParaRPr>
          </a:p>
          <a:p>
            <a:pPr algn="ctr"/>
            <a:r>
              <a:rPr lang="en-US" sz="3000" dirty="0">
                <a:solidFill>
                  <a:srgbClr val="000000"/>
                </a:solidFill>
                <a:latin typeface="&amp;quot"/>
              </a:rPr>
              <a:t>Thank you, Jesus. Thank you, Kids! See you next week </a:t>
            </a:r>
            <a:r>
              <a:rPr lang="en-US" sz="3000" dirty="0">
                <a:solidFill>
                  <a:srgbClr val="000000"/>
                </a:solidFill>
                <a:latin typeface="&amp;quot"/>
                <a:sym typeface="Wingdings" panose="05000000000000000000" pitchFamily="2" charset="2"/>
              </a:rPr>
              <a:t> </a:t>
            </a:r>
            <a:endParaRPr lang="en-US" sz="3000" b="0" i="0" u="none" strike="noStrike" dirty="0">
              <a:solidFill>
                <a:srgbClr val="000000"/>
              </a:solidFill>
              <a:effectLst/>
              <a:latin typeface="&amp;quot"/>
            </a:endParaRPr>
          </a:p>
        </p:txBody>
      </p:sp>
    </p:spTree>
    <p:extLst>
      <p:ext uri="{BB962C8B-B14F-4D97-AF65-F5344CB8AC3E}">
        <p14:creationId xmlns:p14="http://schemas.microsoft.com/office/powerpoint/2010/main" val="20460741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5400" y="332656"/>
            <a:ext cx="9361040" cy="3744416"/>
          </a:xfrm>
        </p:spPr>
        <p:txBody>
          <a:bodyPr>
            <a:normAutofit/>
          </a:bodyPr>
          <a:lstStyle/>
          <a:p>
            <a:pPr algn="ctr"/>
            <a:endParaRPr lang="en-US" baseline="30000" dirty="0"/>
          </a:p>
          <a:p>
            <a:pPr algn="ctr"/>
            <a:r>
              <a:rPr lang="en-US" sz="5000" baseline="30000" dirty="0"/>
              <a:t>WELCOME</a:t>
            </a:r>
            <a:endParaRPr lang="en-US" sz="3500" baseline="30000" dirty="0"/>
          </a:p>
          <a:p>
            <a:endParaRPr lang="en-US" sz="3500" baseline="30000" dirty="0"/>
          </a:p>
          <a:p>
            <a:pPr algn="just"/>
            <a:r>
              <a:rPr lang="en-US" sz="4000" baseline="30000" dirty="0"/>
              <a:t>Thank you, Miss Moose </a:t>
            </a:r>
            <a:r>
              <a:rPr lang="en-US" sz="4000" baseline="30000" dirty="0">
                <a:sym typeface="Wingdings" panose="05000000000000000000" pitchFamily="2" charset="2"/>
              </a:rPr>
              <a:t></a:t>
            </a:r>
          </a:p>
          <a:p>
            <a:pPr algn="just"/>
            <a:r>
              <a:rPr lang="en-US" sz="4000" baseline="30000" dirty="0"/>
              <a:t>It’s so good to have you here, boys and girls! Kids Ministry will now be done online through a computer! </a:t>
            </a:r>
            <a:endParaRPr lang="en-US" sz="4000" baseline="30000" dirty="0">
              <a:sym typeface="Wingdings" panose="05000000000000000000" pitchFamily="2" charset="2"/>
            </a:endParaRPr>
          </a:p>
          <a:p>
            <a:pPr algn="just"/>
            <a:r>
              <a:rPr lang="en-US" sz="4000" baseline="30000" dirty="0">
                <a:sym typeface="Wingdings" panose="05000000000000000000" pitchFamily="2" charset="2"/>
              </a:rPr>
              <a:t>Thankfully, God is still with us, wherever we go!  </a:t>
            </a:r>
            <a:r>
              <a:rPr lang="en-US" sz="4000" baseline="30000" dirty="0"/>
              <a:t>Let’s start our time together by talking to God.  </a:t>
            </a:r>
            <a:r>
              <a:rPr lang="en-US" sz="4000" baseline="30000" dirty="0">
                <a:sym typeface="Wingdings" panose="05000000000000000000" pitchFamily="2" charset="2"/>
              </a:rPr>
              <a:t> </a:t>
            </a:r>
            <a:r>
              <a:rPr lang="en-US" sz="4000" baseline="30000" dirty="0"/>
              <a:t>		</a:t>
            </a:r>
            <a:r>
              <a:rPr lang="en-US" baseline="30000" dirty="0"/>
              <a:t>		   </a:t>
            </a:r>
            <a:endParaRPr lang="en-US" dirty="0"/>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Let’s Pray (Let’s talk to God) </a:t>
            </a:r>
          </a:p>
        </p:txBody>
      </p:sp>
      <p:sp>
        <p:nvSpPr>
          <p:cNvPr id="3" name="Text Placeholder 2"/>
          <p:cNvSpPr>
            <a:spLocks noGrp="1"/>
          </p:cNvSpPr>
          <p:nvPr>
            <p:ph type="body" sz="half" idx="4294967295"/>
          </p:nvPr>
        </p:nvSpPr>
        <p:spPr>
          <a:xfrm>
            <a:off x="1173163" y="1844675"/>
            <a:ext cx="11018837" cy="3816350"/>
          </a:xfrm>
        </p:spPr>
        <p:txBody>
          <a:bodyPr>
            <a:normAutofit fontScale="62500" lnSpcReduction="20000"/>
          </a:bodyPr>
          <a:lstStyle/>
          <a:p>
            <a:pPr marL="0" indent="0" algn="just">
              <a:spcBef>
                <a:spcPts val="0"/>
              </a:spcBef>
              <a:buNone/>
            </a:pPr>
            <a:r>
              <a:rPr lang="en-US" sz="3000" dirty="0">
                <a:latin typeface="Comic Sans MS" panose="030F0702030302020204" pitchFamily="66" charset="0"/>
              </a:rPr>
              <a:t>Dear God, </a:t>
            </a:r>
          </a:p>
          <a:p>
            <a:pPr marL="0" indent="0" algn="just">
              <a:spcBef>
                <a:spcPts val="0"/>
              </a:spcBef>
              <a:buNone/>
            </a:pPr>
            <a:endParaRPr lang="en-US" sz="3000" dirty="0">
              <a:latin typeface="Comic Sans MS" panose="030F0702030302020204" pitchFamily="66" charset="0"/>
            </a:endParaRPr>
          </a:p>
          <a:p>
            <a:pPr marL="0" indent="0" algn="just">
              <a:spcBef>
                <a:spcPts val="0"/>
              </a:spcBef>
              <a:buNone/>
            </a:pPr>
            <a:r>
              <a:rPr lang="en-US" sz="3000" dirty="0">
                <a:latin typeface="Comic Sans MS" panose="030F0702030302020204" pitchFamily="66" charset="0"/>
              </a:rPr>
              <a:t>Thank you for our church family. Thank you for another new day.</a:t>
            </a:r>
          </a:p>
          <a:p>
            <a:pPr marL="0" indent="0" algn="just">
              <a:spcBef>
                <a:spcPts val="0"/>
              </a:spcBef>
              <a:buNone/>
            </a:pPr>
            <a:endParaRPr lang="en-US" sz="3000" dirty="0">
              <a:latin typeface="Comic Sans MS" panose="030F0702030302020204" pitchFamily="66" charset="0"/>
            </a:endParaRPr>
          </a:p>
          <a:p>
            <a:pPr marL="0" indent="0" algn="just">
              <a:spcBef>
                <a:spcPts val="0"/>
              </a:spcBef>
              <a:buNone/>
            </a:pPr>
            <a:r>
              <a:rPr lang="en-US" sz="3000" dirty="0">
                <a:latin typeface="Comic Sans MS" panose="030F0702030302020204" pitchFamily="66" charset="0"/>
              </a:rPr>
              <a:t>We pray for those who are sick from the virus at this time. Please help them to know that you love and care for them.  </a:t>
            </a:r>
          </a:p>
          <a:p>
            <a:pPr marL="0" indent="0" algn="just">
              <a:spcBef>
                <a:spcPts val="0"/>
              </a:spcBef>
              <a:buNone/>
            </a:pPr>
            <a:endParaRPr lang="en-US" sz="3000" dirty="0">
              <a:latin typeface="Comic Sans MS" panose="030F0702030302020204" pitchFamily="66" charset="0"/>
            </a:endParaRPr>
          </a:p>
          <a:p>
            <a:pPr marL="0" indent="0" algn="just">
              <a:spcBef>
                <a:spcPts val="0"/>
              </a:spcBef>
              <a:buNone/>
            </a:pPr>
            <a:r>
              <a:rPr lang="en-US" sz="3000" dirty="0">
                <a:latin typeface="Comic Sans MS" panose="030F0702030302020204" pitchFamily="66" charset="0"/>
              </a:rPr>
              <a:t>Thank you for our wonderful doctors and nurses here in Australia and in other parts of the world. Please keep these workers safe. Please also protect us from sickness.  </a:t>
            </a:r>
          </a:p>
          <a:p>
            <a:pPr marL="0" indent="0" algn="just">
              <a:spcBef>
                <a:spcPts val="0"/>
              </a:spcBef>
              <a:buNone/>
            </a:pPr>
            <a:endParaRPr lang="en-US" sz="3000" dirty="0">
              <a:latin typeface="Comic Sans MS" panose="030F0702030302020204" pitchFamily="66" charset="0"/>
            </a:endParaRPr>
          </a:p>
          <a:p>
            <a:pPr marL="0" indent="0" algn="just">
              <a:spcBef>
                <a:spcPts val="0"/>
              </a:spcBef>
              <a:buNone/>
            </a:pPr>
            <a:r>
              <a:rPr lang="en-US" sz="3000" dirty="0">
                <a:latin typeface="Comic Sans MS" panose="030F0702030302020204" pitchFamily="66" charset="0"/>
              </a:rPr>
              <a:t>Thank you that you are always with us, and that you love us. </a:t>
            </a:r>
          </a:p>
          <a:p>
            <a:pPr marL="0" indent="0" algn="just">
              <a:spcBef>
                <a:spcPts val="0"/>
              </a:spcBef>
              <a:buNone/>
            </a:pPr>
            <a:r>
              <a:rPr lang="en-US" sz="3000" dirty="0">
                <a:latin typeface="Comic Sans MS" panose="030F0702030302020204" pitchFamily="66" charset="0"/>
              </a:rPr>
              <a:t>In Jesus’ name we pray, </a:t>
            </a:r>
          </a:p>
          <a:p>
            <a:pPr marL="0" indent="0" algn="just">
              <a:spcBef>
                <a:spcPts val="0"/>
              </a:spcBef>
              <a:buNone/>
            </a:pPr>
            <a:endParaRPr lang="en-US" sz="3000" dirty="0">
              <a:latin typeface="Comic Sans MS" panose="030F0702030302020204" pitchFamily="66" charset="0"/>
            </a:endParaRPr>
          </a:p>
          <a:p>
            <a:pPr marL="0" indent="0" algn="just">
              <a:spcBef>
                <a:spcPts val="0"/>
              </a:spcBef>
              <a:buNone/>
            </a:pPr>
            <a:r>
              <a:rPr lang="en-US" sz="3000" dirty="0">
                <a:latin typeface="Comic Sans MS" panose="030F0702030302020204" pitchFamily="66" charset="0"/>
              </a:rPr>
              <a:t>AMEN </a:t>
            </a:r>
          </a:p>
          <a:p>
            <a:pPr marL="0" indent="0">
              <a:buNone/>
            </a:pPr>
            <a:endParaRPr lang="en-US" dirty="0"/>
          </a:p>
          <a:p>
            <a:pPr marL="0" indent="0">
              <a:buNone/>
            </a:pPr>
            <a:r>
              <a:rPr lang="en-US" dirty="0"/>
              <a:t>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1424" y="533400"/>
            <a:ext cx="9756576" cy="914400"/>
          </a:xfrm>
        </p:spPr>
        <p:txBody>
          <a:bodyPr anchor="b">
            <a:normAutofit/>
          </a:bodyPr>
          <a:lstStyle/>
          <a:p>
            <a:r>
              <a:rPr lang="en-US" dirty="0"/>
              <a:t>Please Click to Sing and Dance Along </a:t>
            </a:r>
            <a:r>
              <a:rPr lang="en-US" dirty="0">
                <a:sym typeface="Wingdings" panose="05000000000000000000" pitchFamily="2" charset="2"/>
              </a:rPr>
              <a:t> </a:t>
            </a:r>
            <a:endParaRPr lang="en-US" dirty="0"/>
          </a:p>
        </p:txBody>
      </p:sp>
      <p:sp>
        <p:nvSpPr>
          <p:cNvPr id="4" name="Text Placeholder 3"/>
          <p:cNvSpPr>
            <a:spLocks noGrp="1"/>
          </p:cNvSpPr>
          <p:nvPr>
            <p:ph type="body" idx="1"/>
          </p:nvPr>
        </p:nvSpPr>
        <p:spPr>
          <a:xfrm>
            <a:off x="3431704" y="1916832"/>
            <a:ext cx="5486400" cy="3726904"/>
          </a:xfrm>
        </p:spPr>
        <p:txBody>
          <a:bodyPr>
            <a:normAutofit/>
          </a:bodyPr>
          <a:lstStyle/>
          <a:p>
            <a:r>
              <a:rPr lang="en-US" dirty="0">
                <a:hlinkClick r:id="rId3"/>
              </a:rPr>
              <a:t>https://www.youtube.com/watch?v=GqD13f_rlBc&amp;t=39s</a:t>
            </a:r>
            <a:r>
              <a:rPr lang="en-US" dirty="0"/>
              <a:t>     </a:t>
            </a:r>
          </a:p>
          <a:p>
            <a:r>
              <a:rPr lang="en-US" dirty="0"/>
              <a:t>Song 1 -  Jesus the Game Changer</a:t>
            </a:r>
          </a:p>
          <a:p>
            <a:r>
              <a:rPr lang="en-US" dirty="0">
                <a:hlinkClick r:id="rId4"/>
              </a:rPr>
              <a:t>https://www.youtube.com/watch?v=4iW9MN7vMpQ</a:t>
            </a:r>
            <a:r>
              <a:rPr lang="en-US" dirty="0"/>
              <a:t> </a:t>
            </a:r>
          </a:p>
          <a:p>
            <a:r>
              <a:rPr lang="en-US" dirty="0"/>
              <a:t>Song 2 – When I Look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605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352" y="332656"/>
            <a:ext cx="9865096" cy="1008112"/>
          </a:xfrm>
        </p:spPr>
        <p:txBody>
          <a:bodyPr/>
          <a:lstStyle/>
          <a:p>
            <a:pPr algn="ctr"/>
            <a:r>
              <a:rPr lang="en-US" dirty="0"/>
              <a:t>Memory Verse </a:t>
            </a:r>
          </a:p>
        </p:txBody>
      </p:sp>
      <p:sp>
        <p:nvSpPr>
          <p:cNvPr id="3" name="Subtitle 2"/>
          <p:cNvSpPr>
            <a:spLocks noGrp="1"/>
          </p:cNvSpPr>
          <p:nvPr>
            <p:ph type="subTitle" idx="1"/>
          </p:nvPr>
        </p:nvSpPr>
        <p:spPr>
          <a:xfrm>
            <a:off x="839416" y="1484784"/>
            <a:ext cx="9145016" cy="2664296"/>
          </a:xfrm>
        </p:spPr>
        <p:txBody>
          <a:bodyPr>
            <a:normAutofit/>
          </a:bodyPr>
          <a:lstStyle/>
          <a:p>
            <a:r>
              <a:rPr lang="en-US" sz="4000" dirty="0"/>
              <a:t>John 14:6 </a:t>
            </a:r>
            <a:endParaRPr lang="en-US" sz="4000" b="1" baseline="30000" dirty="0"/>
          </a:p>
          <a:p>
            <a:r>
              <a:rPr lang="en-US" sz="4000" dirty="0"/>
              <a:t>Jesus answered, “I am the way and the truth and the life. No one comes to the Father except through me.” </a:t>
            </a:r>
            <a:r>
              <a:rPr lang="en-US" baseline="30000" dirty="0"/>
              <a:t>				   </a:t>
            </a:r>
            <a:endParaRPr lang="en-US" dirty="0"/>
          </a:p>
        </p:txBody>
      </p:sp>
    </p:spTree>
    <p:extLst>
      <p:ext uri="{BB962C8B-B14F-4D97-AF65-F5344CB8AC3E}">
        <p14:creationId xmlns:p14="http://schemas.microsoft.com/office/powerpoint/2010/main" val="209252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F491-359B-4DFD-85EB-5B428A31D4E9}"/>
              </a:ext>
            </a:extLst>
          </p:cNvPr>
          <p:cNvSpPr>
            <a:spLocks noGrp="1"/>
          </p:cNvSpPr>
          <p:nvPr>
            <p:ph type="title"/>
          </p:nvPr>
        </p:nvSpPr>
        <p:spPr>
          <a:xfrm>
            <a:off x="479376" y="365126"/>
            <a:ext cx="10188624" cy="1082674"/>
          </a:xfrm>
        </p:spPr>
        <p:txBody>
          <a:bodyPr/>
          <a:lstStyle/>
          <a:p>
            <a:r>
              <a:rPr lang="en-AU" b="1" dirty="0"/>
              <a:t>Memory Verse Activity  </a:t>
            </a:r>
          </a:p>
        </p:txBody>
      </p:sp>
      <p:sp>
        <p:nvSpPr>
          <p:cNvPr id="3" name="Content Placeholder 2">
            <a:extLst>
              <a:ext uri="{FF2B5EF4-FFF2-40B4-BE49-F238E27FC236}">
                <a16:creationId xmlns:a16="http://schemas.microsoft.com/office/drawing/2014/main" id="{B17A756C-0E63-489D-9A4A-C02AAC41E57D}"/>
              </a:ext>
            </a:extLst>
          </p:cNvPr>
          <p:cNvSpPr>
            <a:spLocks noGrp="1"/>
          </p:cNvSpPr>
          <p:nvPr>
            <p:ph idx="1"/>
          </p:nvPr>
        </p:nvSpPr>
        <p:spPr>
          <a:xfrm>
            <a:off x="371364" y="1844824"/>
            <a:ext cx="11449272" cy="3474720"/>
          </a:xfrm>
        </p:spPr>
        <p:txBody>
          <a:bodyPr>
            <a:normAutofit/>
          </a:bodyPr>
          <a:lstStyle/>
          <a:p>
            <a:pPr marL="0" indent="0">
              <a:buNone/>
            </a:pPr>
            <a:r>
              <a:rPr lang="en-AU" sz="3000" dirty="0"/>
              <a:t>Can you still say the memory verse together if these words are missing? </a:t>
            </a:r>
          </a:p>
          <a:p>
            <a:pPr marL="0" indent="0">
              <a:buNone/>
            </a:pPr>
            <a:r>
              <a:rPr lang="en-US" dirty="0"/>
              <a:t>John 14:6 </a:t>
            </a:r>
            <a:endParaRPr lang="en-US" b="1" baseline="30000" dirty="0"/>
          </a:p>
          <a:p>
            <a:pPr marL="0" indent="0">
              <a:buNone/>
            </a:pPr>
            <a:r>
              <a:rPr lang="en-US" dirty="0"/>
              <a:t>Jesus answered, “I am the ……………. and the ………………. and the ……………….</a:t>
            </a:r>
          </a:p>
          <a:p>
            <a:pPr marL="0" indent="0">
              <a:buNone/>
            </a:pPr>
            <a:r>
              <a:rPr lang="en-US" dirty="0"/>
              <a:t> No one comes to the …………………. except through …………………...”</a:t>
            </a:r>
          </a:p>
          <a:p>
            <a:pPr marL="0" indent="0">
              <a:buNone/>
            </a:pPr>
            <a:endParaRPr lang="en-US" dirty="0"/>
          </a:p>
          <a:p>
            <a:pPr marL="0" indent="0" algn="ctr">
              <a:buNone/>
            </a:pPr>
            <a:r>
              <a:rPr lang="en-US" dirty="0"/>
              <a:t>Well Done! </a:t>
            </a:r>
            <a:r>
              <a:rPr lang="en-US" dirty="0">
                <a:sym typeface="Wingdings" panose="05000000000000000000" pitchFamily="2" charset="2"/>
              </a:rPr>
              <a:t> </a:t>
            </a:r>
            <a:endParaRPr lang="en-AU" dirty="0"/>
          </a:p>
        </p:txBody>
      </p:sp>
    </p:spTree>
    <p:extLst>
      <p:ext uri="{BB962C8B-B14F-4D97-AF65-F5344CB8AC3E}">
        <p14:creationId xmlns:p14="http://schemas.microsoft.com/office/powerpoint/2010/main" val="365796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1424" y="533400"/>
            <a:ext cx="9756576" cy="914400"/>
          </a:xfrm>
        </p:spPr>
        <p:txBody>
          <a:bodyPr anchor="b">
            <a:normAutofit/>
          </a:bodyPr>
          <a:lstStyle/>
          <a:p>
            <a:pPr algn="ctr"/>
            <a:r>
              <a:rPr lang="en-US" dirty="0"/>
              <a:t>Try Again </a:t>
            </a:r>
            <a:r>
              <a:rPr lang="en-US" dirty="0">
                <a:sym typeface="Wingdings" panose="05000000000000000000" pitchFamily="2" charset="2"/>
              </a:rPr>
              <a:t> </a:t>
            </a:r>
            <a:endParaRPr lang="en-US" dirty="0"/>
          </a:p>
        </p:txBody>
      </p:sp>
      <p:sp>
        <p:nvSpPr>
          <p:cNvPr id="4" name="Text Placeholder 3"/>
          <p:cNvSpPr>
            <a:spLocks noGrp="1"/>
          </p:cNvSpPr>
          <p:nvPr>
            <p:ph type="body" idx="1"/>
          </p:nvPr>
        </p:nvSpPr>
        <p:spPr>
          <a:xfrm>
            <a:off x="3431704" y="1916832"/>
            <a:ext cx="5486400" cy="3726904"/>
          </a:xfrm>
        </p:spPr>
        <p:txBody>
          <a:bodyPr>
            <a:normAutofit lnSpcReduction="10000"/>
          </a:bodyPr>
          <a:lstStyle/>
          <a:p>
            <a:r>
              <a:rPr lang="en-US" dirty="0"/>
              <a:t>John 14:6 </a:t>
            </a:r>
          </a:p>
          <a:p>
            <a:endParaRPr lang="en-US" b="1" baseline="30000" dirty="0"/>
          </a:p>
          <a:p>
            <a:r>
              <a:rPr lang="en-US" dirty="0"/>
              <a:t>Jesus ………….. “I am the …………….</a:t>
            </a:r>
          </a:p>
          <a:p>
            <a:r>
              <a:rPr lang="en-US" dirty="0"/>
              <a:t>and the ………………. and the ……………….   No one comes to the</a:t>
            </a:r>
          </a:p>
          <a:p>
            <a:r>
              <a:rPr lang="en-US" dirty="0"/>
              <a:t> …………………. except ……………… …………………...”</a:t>
            </a:r>
          </a:p>
          <a:p>
            <a:endParaRPr lang="en-US" dirty="0"/>
          </a:p>
          <a:p>
            <a:r>
              <a:rPr lang="en-US" dirty="0"/>
              <a:t>Well Done!!!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3606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D529-5D68-4A98-9539-2F763B930684}"/>
              </a:ext>
            </a:extLst>
          </p:cNvPr>
          <p:cNvSpPr>
            <a:spLocks noGrp="1"/>
          </p:cNvSpPr>
          <p:nvPr>
            <p:ph type="title"/>
          </p:nvPr>
        </p:nvSpPr>
        <p:spPr>
          <a:xfrm>
            <a:off x="191344" y="548680"/>
            <a:ext cx="11593288" cy="892696"/>
          </a:xfrm>
        </p:spPr>
        <p:txBody>
          <a:bodyPr>
            <a:normAutofit/>
          </a:bodyPr>
          <a:lstStyle/>
          <a:p>
            <a:r>
              <a:rPr lang="en-AU" sz="3800" dirty="0"/>
              <a:t>Can you say the whole memory verse without looking? </a:t>
            </a:r>
            <a:r>
              <a:rPr lang="en-AU" sz="3800" dirty="0">
                <a:sym typeface="Wingdings" panose="05000000000000000000" pitchFamily="2" charset="2"/>
              </a:rPr>
              <a:t> </a:t>
            </a:r>
            <a:endParaRPr lang="en-AU" sz="3800" dirty="0"/>
          </a:p>
        </p:txBody>
      </p:sp>
      <p:sp>
        <p:nvSpPr>
          <p:cNvPr id="3" name="Text Placeholder 2">
            <a:extLst>
              <a:ext uri="{FF2B5EF4-FFF2-40B4-BE49-F238E27FC236}">
                <a16:creationId xmlns:a16="http://schemas.microsoft.com/office/drawing/2014/main" id="{EA4D2E49-DE72-4B6F-A41B-FE6213CE28E0}"/>
              </a:ext>
            </a:extLst>
          </p:cNvPr>
          <p:cNvSpPr>
            <a:spLocks noGrp="1"/>
          </p:cNvSpPr>
          <p:nvPr>
            <p:ph type="body" idx="1"/>
          </p:nvPr>
        </p:nvSpPr>
        <p:spPr>
          <a:xfrm>
            <a:off x="3287688" y="1700808"/>
            <a:ext cx="5151859" cy="2664296"/>
          </a:xfrm>
        </p:spPr>
        <p:txBody>
          <a:bodyPr>
            <a:normAutofit/>
          </a:bodyPr>
          <a:lstStyle/>
          <a:p>
            <a:r>
              <a:rPr lang="en-US" sz="4000" dirty="0"/>
              <a:t>John 14:6 </a:t>
            </a:r>
          </a:p>
          <a:p>
            <a:endParaRPr lang="en-US" sz="4000" b="1" baseline="30000" dirty="0"/>
          </a:p>
          <a:p>
            <a:r>
              <a:rPr lang="en-US" sz="4000" b="1" baseline="30000" dirty="0"/>
              <a:t>Jesus said …………………………………………………………………………</a:t>
            </a:r>
          </a:p>
          <a:p>
            <a:endParaRPr lang="en-AU" dirty="0"/>
          </a:p>
        </p:txBody>
      </p:sp>
    </p:spTree>
    <p:extLst>
      <p:ext uri="{BB962C8B-B14F-4D97-AF65-F5344CB8AC3E}">
        <p14:creationId xmlns:p14="http://schemas.microsoft.com/office/powerpoint/2010/main" val="421488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appy">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ppy" id="{DEC730C6-36BA-49F4-9E2F-385562CC4929}" vid="{017637CF-CE36-4B5B-B1E5-3A40B1561608}"/>
    </a:ext>
  </a:extLst>
</a:theme>
</file>

<file path=ppt/theme/theme2.xml><?xml version="1.0" encoding="utf-8"?>
<a:theme xmlns:a="http://schemas.openxmlformats.org/drawingml/2006/main" name="Theme1 school">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school" id="{F23B4729-7D01-4F8D-9C8D-6BAF859E8C20}" vid="{CECF4B80-F0B6-44DA-959A-8A6C5822FA74}"/>
    </a:ext>
  </a:extLst>
</a:theme>
</file>

<file path=ppt/theme/theme3.xml><?xml version="1.0" encoding="utf-8"?>
<a:theme xmlns:a="http://schemas.openxmlformats.org/drawingml/2006/main" name="Theme1 kit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kite" id="{74588D66-A7C1-495A-AFA2-D4FEC2BB68A5}" vid="{EBB3D1C3-EDE1-4029-96EE-60FDBAF30DF7}"/>
    </a:ext>
  </a:extLst>
</a:theme>
</file>

<file path=ppt/theme/theme4.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5.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6.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A15C6C-6BB6-4DB6-B7D6-7F14EAB2CC5C}">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Theme1 school</Template>
  <TotalTime>233</TotalTime>
  <Words>1561</Words>
  <Application>Microsoft Office PowerPoint</Application>
  <PresentationFormat>Widescreen</PresentationFormat>
  <Paragraphs>153</Paragraphs>
  <Slides>26</Slides>
  <Notes>3</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26</vt:i4>
      </vt:variant>
    </vt:vector>
  </HeadingPairs>
  <TitlesOfParts>
    <vt:vector size="42" baseType="lpstr">
      <vt:lpstr>&amp;quot</vt:lpstr>
      <vt:lpstr>Arial</vt:lpstr>
      <vt:lpstr>Calibri</vt:lpstr>
      <vt:lpstr>Cambria</vt:lpstr>
      <vt:lpstr>Century Schoolbook</vt:lpstr>
      <vt:lpstr>Comic Sans MS</vt:lpstr>
      <vt:lpstr>Corbel</vt:lpstr>
      <vt:lpstr>Courier New</vt:lpstr>
      <vt:lpstr>Gill Sans MT</vt:lpstr>
      <vt:lpstr>Impact</vt:lpstr>
      <vt:lpstr>Times New Roman</vt:lpstr>
      <vt:lpstr>happy</vt:lpstr>
      <vt:lpstr>Theme1 school</vt:lpstr>
      <vt:lpstr>Theme1 kite</vt:lpstr>
      <vt:lpstr>Feathered</vt:lpstr>
      <vt:lpstr>Badge</vt:lpstr>
      <vt:lpstr>Welcome to  Kids Ministry  Online   (Junior Lesson)   March 22nd 2020</vt:lpstr>
      <vt:lpstr>A Welcome Message </vt:lpstr>
      <vt:lpstr>PowerPoint Presentation</vt:lpstr>
      <vt:lpstr>Let’s Pray (Let’s talk to God) </vt:lpstr>
      <vt:lpstr>Please Click to Sing and Dance Along  </vt:lpstr>
      <vt:lpstr>Memory Verse </vt:lpstr>
      <vt:lpstr>Memory Verse Activity  </vt:lpstr>
      <vt:lpstr>Try Again  </vt:lpstr>
      <vt:lpstr>Can you say the whole memory verse without looking?  </vt:lpstr>
      <vt:lpstr>Well Done! Were you right? Please repeat after me.</vt:lpstr>
      <vt:lpstr>Here is the memory verse as a song by Colin  </vt:lpstr>
      <vt:lpstr>Missions Spot </vt:lpstr>
      <vt:lpstr>Missions Video </vt:lpstr>
      <vt:lpstr>Let’s Pray (Talking with God) </vt:lpstr>
      <vt:lpstr>Bible Reading  - Part 1 (The Rich and the kingdom of God) </vt:lpstr>
      <vt:lpstr>Video – Let’s watch a video from Kids Wise about today’s Bible Passage.  </vt:lpstr>
      <vt:lpstr>Let’s watch another video that  tells us the same story (Optional) </vt:lpstr>
      <vt:lpstr>PowerPoint Presentation</vt:lpstr>
      <vt:lpstr>Important Discussion  Question</vt:lpstr>
      <vt:lpstr>What can we learn? </vt:lpstr>
      <vt:lpstr>Key Point </vt:lpstr>
      <vt:lpstr>What does that mean?</vt:lpstr>
      <vt:lpstr>Prayer (Talking with God)  </vt:lpstr>
      <vt:lpstr>PowerPoint Presentation</vt:lpstr>
      <vt:lpstr>Closing Activity Ideas (Lesson Content Ideas and Activities Courtesy of Kids Wise and MBM Church)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Croydon Park Kids Ministry</dc:title>
  <dc:creator>Georgie Day</dc:creator>
  <cp:lastModifiedBy>Georgie Day</cp:lastModifiedBy>
  <cp:revision>38</cp:revision>
  <dcterms:created xsi:type="dcterms:W3CDTF">2020-03-20T08:23:52Z</dcterms:created>
  <dcterms:modified xsi:type="dcterms:W3CDTF">2020-03-20T12:17:04Z</dcterms:modified>
</cp:coreProperties>
</file>